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15" r:id="rId5"/>
    <p:sldMasterId id="2147483816" r:id="rId6"/>
    <p:sldMasterId id="2147483817" r:id="rId7"/>
    <p:sldMasterId id="2147483818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</p:sldIdLst>
  <p:sldSz cy="5143500" cx="9144000"/>
  <p:notesSz cx="6858000" cy="9144000"/>
  <p:embeddedFontLst>
    <p:embeddedFont>
      <p:font typeface="Merriweather Light"/>
      <p:regular r:id="rId57"/>
      <p:bold r:id="rId58"/>
      <p:italic r:id="rId59"/>
      <p:boldItalic r:id="rId60"/>
    </p:embeddedFont>
    <p:embeddedFont>
      <p:font typeface="Montserrat"/>
      <p:regular r:id="rId61"/>
      <p:bold r:id="rId62"/>
      <p:italic r:id="rId63"/>
      <p:boldItalic r:id="rId64"/>
    </p:embeddedFont>
    <p:embeddedFont>
      <p:font typeface="Open Sans SemiBold"/>
      <p:regular r:id="rId65"/>
      <p:bold r:id="rId66"/>
      <p:italic r:id="rId67"/>
      <p:boldItalic r:id="rId68"/>
    </p:embeddedFont>
    <p:embeddedFont>
      <p:font typeface="Vidaloka"/>
      <p:regular r:id="rId69"/>
    </p:embeddedFont>
    <p:embeddedFont>
      <p:font typeface="Russo One"/>
      <p:regular r:id="rId70"/>
    </p:embeddedFont>
    <p:embeddedFont>
      <p:font typeface="Mako"/>
      <p:regular r:id="rId71"/>
    </p:embeddedFont>
    <p:embeddedFont>
      <p:font typeface="Crimson Text"/>
      <p:regular r:id="rId72"/>
      <p:bold r:id="rId73"/>
      <p:italic r:id="rId74"/>
      <p:boldItalic r:id="rId75"/>
    </p:embeddedFont>
    <p:embeddedFont>
      <p:font typeface="Open Sans"/>
      <p:regular r:id="rId76"/>
      <p:bold r:id="rId77"/>
      <p:italic r:id="rId78"/>
      <p:boldItalic r:id="rId7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D83C82D-E8B9-4E7F-90EF-9760861C6BBE}">
  <a:tblStyle styleId="{4D83C82D-E8B9-4E7F-90EF-9760861C6B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1.xml"/><Relationship Id="rId42" Type="http://schemas.openxmlformats.org/officeDocument/2006/relationships/slide" Target="slides/slide33.xml"/><Relationship Id="rId41" Type="http://schemas.openxmlformats.org/officeDocument/2006/relationships/slide" Target="slides/slide32.xml"/><Relationship Id="rId44" Type="http://schemas.openxmlformats.org/officeDocument/2006/relationships/slide" Target="slides/slide35.xml"/><Relationship Id="rId43" Type="http://schemas.openxmlformats.org/officeDocument/2006/relationships/slide" Target="slides/slide34.xml"/><Relationship Id="rId46" Type="http://schemas.openxmlformats.org/officeDocument/2006/relationships/slide" Target="slides/slide37.xml"/><Relationship Id="rId45" Type="http://schemas.openxmlformats.org/officeDocument/2006/relationships/slide" Target="slides/slide3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slide" Target="slides/slide39.xml"/><Relationship Id="rId47" Type="http://schemas.openxmlformats.org/officeDocument/2006/relationships/slide" Target="slides/slide38.xml"/><Relationship Id="rId49" Type="http://schemas.openxmlformats.org/officeDocument/2006/relationships/slide" Target="slides/slide4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73" Type="http://schemas.openxmlformats.org/officeDocument/2006/relationships/font" Target="fonts/CrimsonText-bold.fntdata"/><Relationship Id="rId72" Type="http://schemas.openxmlformats.org/officeDocument/2006/relationships/font" Target="fonts/CrimsonText-regular.fntdata"/><Relationship Id="rId31" Type="http://schemas.openxmlformats.org/officeDocument/2006/relationships/slide" Target="slides/slide22.xml"/><Relationship Id="rId75" Type="http://schemas.openxmlformats.org/officeDocument/2006/relationships/font" Target="fonts/CrimsonText-boldItalic.fntdata"/><Relationship Id="rId30" Type="http://schemas.openxmlformats.org/officeDocument/2006/relationships/slide" Target="slides/slide21.xml"/><Relationship Id="rId74" Type="http://schemas.openxmlformats.org/officeDocument/2006/relationships/font" Target="fonts/CrimsonText-italic.fntdata"/><Relationship Id="rId33" Type="http://schemas.openxmlformats.org/officeDocument/2006/relationships/slide" Target="slides/slide24.xml"/><Relationship Id="rId77" Type="http://schemas.openxmlformats.org/officeDocument/2006/relationships/font" Target="fonts/OpenSans-bold.fntdata"/><Relationship Id="rId32" Type="http://schemas.openxmlformats.org/officeDocument/2006/relationships/slide" Target="slides/slide23.xml"/><Relationship Id="rId76" Type="http://schemas.openxmlformats.org/officeDocument/2006/relationships/font" Target="fonts/OpenSans-regular.fntdata"/><Relationship Id="rId35" Type="http://schemas.openxmlformats.org/officeDocument/2006/relationships/slide" Target="slides/slide26.xml"/><Relationship Id="rId79" Type="http://schemas.openxmlformats.org/officeDocument/2006/relationships/font" Target="fonts/OpenSans-boldItalic.fntdata"/><Relationship Id="rId34" Type="http://schemas.openxmlformats.org/officeDocument/2006/relationships/slide" Target="slides/slide25.xml"/><Relationship Id="rId78" Type="http://schemas.openxmlformats.org/officeDocument/2006/relationships/font" Target="fonts/OpenSans-italic.fntdata"/><Relationship Id="rId71" Type="http://schemas.openxmlformats.org/officeDocument/2006/relationships/font" Target="fonts/Mako-regular.fntdata"/><Relationship Id="rId70" Type="http://schemas.openxmlformats.org/officeDocument/2006/relationships/font" Target="fonts/RussoOne-regular.fntdata"/><Relationship Id="rId37" Type="http://schemas.openxmlformats.org/officeDocument/2006/relationships/slide" Target="slides/slide28.xml"/><Relationship Id="rId36" Type="http://schemas.openxmlformats.org/officeDocument/2006/relationships/slide" Target="slides/slide27.xml"/><Relationship Id="rId39" Type="http://schemas.openxmlformats.org/officeDocument/2006/relationships/slide" Target="slides/slide30.xml"/><Relationship Id="rId38" Type="http://schemas.openxmlformats.org/officeDocument/2006/relationships/slide" Target="slides/slide29.xml"/><Relationship Id="rId62" Type="http://schemas.openxmlformats.org/officeDocument/2006/relationships/font" Target="fonts/Montserrat-bold.fntdata"/><Relationship Id="rId61" Type="http://schemas.openxmlformats.org/officeDocument/2006/relationships/font" Target="fonts/Montserrat-regular.fntdata"/><Relationship Id="rId20" Type="http://schemas.openxmlformats.org/officeDocument/2006/relationships/slide" Target="slides/slide11.xml"/><Relationship Id="rId64" Type="http://schemas.openxmlformats.org/officeDocument/2006/relationships/font" Target="fonts/Montserrat-boldItalic.fntdata"/><Relationship Id="rId63" Type="http://schemas.openxmlformats.org/officeDocument/2006/relationships/font" Target="fonts/Montserrat-italic.fntdata"/><Relationship Id="rId22" Type="http://schemas.openxmlformats.org/officeDocument/2006/relationships/slide" Target="slides/slide13.xml"/><Relationship Id="rId66" Type="http://schemas.openxmlformats.org/officeDocument/2006/relationships/font" Target="fonts/OpenSansSemiBold-bold.fntdata"/><Relationship Id="rId21" Type="http://schemas.openxmlformats.org/officeDocument/2006/relationships/slide" Target="slides/slide12.xml"/><Relationship Id="rId65" Type="http://schemas.openxmlformats.org/officeDocument/2006/relationships/font" Target="fonts/OpenSansSemiBold-regular.fntdata"/><Relationship Id="rId24" Type="http://schemas.openxmlformats.org/officeDocument/2006/relationships/slide" Target="slides/slide15.xml"/><Relationship Id="rId68" Type="http://schemas.openxmlformats.org/officeDocument/2006/relationships/font" Target="fonts/OpenSansSemiBold-boldItalic.fntdata"/><Relationship Id="rId23" Type="http://schemas.openxmlformats.org/officeDocument/2006/relationships/slide" Target="slides/slide14.xml"/><Relationship Id="rId67" Type="http://schemas.openxmlformats.org/officeDocument/2006/relationships/font" Target="fonts/OpenSansSemiBold-italic.fntdata"/><Relationship Id="rId60" Type="http://schemas.openxmlformats.org/officeDocument/2006/relationships/font" Target="fonts/MerriweatherLight-boldItalic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69" Type="http://schemas.openxmlformats.org/officeDocument/2006/relationships/font" Target="fonts/Vidaloka-regular.fntdata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slide" Target="slides/slide20.xml"/><Relationship Id="rId51" Type="http://schemas.openxmlformats.org/officeDocument/2006/relationships/slide" Target="slides/slide42.xml"/><Relationship Id="rId50" Type="http://schemas.openxmlformats.org/officeDocument/2006/relationships/slide" Target="slides/slide41.xml"/><Relationship Id="rId53" Type="http://schemas.openxmlformats.org/officeDocument/2006/relationships/slide" Target="slides/slide44.xml"/><Relationship Id="rId52" Type="http://schemas.openxmlformats.org/officeDocument/2006/relationships/slide" Target="slides/slide43.xml"/><Relationship Id="rId11" Type="http://schemas.openxmlformats.org/officeDocument/2006/relationships/slide" Target="slides/slide2.xml"/><Relationship Id="rId55" Type="http://schemas.openxmlformats.org/officeDocument/2006/relationships/slide" Target="slides/slide46.xml"/><Relationship Id="rId10" Type="http://schemas.openxmlformats.org/officeDocument/2006/relationships/slide" Target="slides/slide1.xml"/><Relationship Id="rId54" Type="http://schemas.openxmlformats.org/officeDocument/2006/relationships/slide" Target="slides/slide45.xml"/><Relationship Id="rId13" Type="http://schemas.openxmlformats.org/officeDocument/2006/relationships/slide" Target="slides/slide4.xml"/><Relationship Id="rId57" Type="http://schemas.openxmlformats.org/officeDocument/2006/relationships/font" Target="fonts/MerriweatherLight-regular.fntdata"/><Relationship Id="rId12" Type="http://schemas.openxmlformats.org/officeDocument/2006/relationships/slide" Target="slides/slide3.xml"/><Relationship Id="rId56" Type="http://schemas.openxmlformats.org/officeDocument/2006/relationships/slide" Target="slides/slide47.xml"/><Relationship Id="rId15" Type="http://schemas.openxmlformats.org/officeDocument/2006/relationships/slide" Target="slides/slide6.xml"/><Relationship Id="rId59" Type="http://schemas.openxmlformats.org/officeDocument/2006/relationships/font" Target="fonts/MerriweatherLight-italic.fntdata"/><Relationship Id="rId14" Type="http://schemas.openxmlformats.org/officeDocument/2006/relationships/slide" Target="slides/slide5.xml"/><Relationship Id="rId58" Type="http://schemas.openxmlformats.org/officeDocument/2006/relationships/font" Target="fonts/MerriweatherLight-bold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Google Shape;1440;g2ff0a6c3423_0_1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" name="Google Shape;1441;g2ff0a6c3423_0_1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ff0a6c3423_0_1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" name="Google Shape;1512;g2ff0a6c3423_0_1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ff0a6c3423_0_3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" name="Google Shape;1519;g2ff0a6c3423_0_3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4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" name="Google Shape;1525;g2ff0a6c3423_0_1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" name="Google Shape;1526;g2ff0a6c3423_0_1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30ea4ad49b7_0_9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30ea4ad49b7_0_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g2ff0a6c3423_0_1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Google Shape;1541;g2ff0a6c3423_0_1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2ff0a6c3423_0_16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2ff0a6c3423_0_16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5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g2ff0a6c3423_0_3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" name="Google Shape;1557;g2ff0a6c3423_0_3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ff0a6c3423_0_1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" name="Google Shape;1564;g2ff0a6c3423_0_1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8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g30e86ea11c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" name="Google Shape;1570;g30e86ea11c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5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g30ea4ad49b7_0_1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" name="Google Shape;1577;g30ea4ad49b7_0_1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2ff0a6c3423_0_1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2ff0a6c3423_0_1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0" name="Shape 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Google Shape;1581;g30ea4ad49b7_0_1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" name="Google Shape;1582;g30ea4ad49b7_0_1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g30e86ea11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" name="Google Shape;1587;g30e86ea11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30ea4ad49b7_0_1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30ea4ad49b7_0_1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30ea4ad49b7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30ea4ad49b7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" name="Google Shape;1608;g30e86ea11c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" name="Google Shape;1609;g30e86ea11c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8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g30ea4ad49b7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g30ea4ad49b7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g30ea4ad49b7_0_1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" name="Google Shape;1625;g30ea4ad49b7_0_1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g30e86ea11c9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" name="Google Shape;1630;g30e86ea11c9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9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" name="Google Shape;1640;g30ea4ad49b7_0_1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" name="Google Shape;1641;g30ea4ad49b7_0_1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Google Shape;1645;g30ea4ad49b7_0_14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" name="Google Shape;1646;g30ea4ad49b7_0_14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g2ff0a6c3423_0_1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" name="Google Shape;1453;g2ff0a6c3423_0_1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30e86ea11c9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30e86ea11c9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6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30ea4ad49b7_0_1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30ea4ad49b7_0_1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1" name="Shape 1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g30ea4ad49b7_0_1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3" name="Google Shape;1663;g30ea4ad49b7_0_1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2ff0a6c3423_0_1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2ff0a6c3423_0_1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3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310457c24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310457c24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30ea4ad49b7_0_1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30ea4ad49b7_0_1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5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g30ea4ad49b7_0_1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" name="Google Shape;1687;g30ea4ad49b7_0_1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0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g30ea4ad49b7_0_1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" name="Google Shape;1692;g30ea4ad49b7_0_1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5" name="Shape 1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" name="Google Shape;1696;g30ea4ad49b7_0_1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" name="Google Shape;1697;g30ea4ad49b7_0_1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0" name="Shape 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" name="Google Shape;1701;g30ea4ad49b7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" name="Google Shape;1702;g30ea4ad49b7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g2ff0a6c3423_0_1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" name="Google Shape;1470;g2ff0a6c3423_0_1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5" name="Shape 1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" name="Google Shape;1706;g2ff0a6c3423_0_3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" name="Google Shape;1707;g2ff0a6c3423_0_3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2ff0a6c3423_0_30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2ff0a6c3423_0_3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9" name="Shape 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" name="Google Shape;1720;g30e86ea11c9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" name="Google Shape;1721;g30e86ea11c9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6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" name="Google Shape;1727;g30e86ea11c9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" name="Google Shape;1728;g30e86ea11c9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2ff072687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2ff072687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8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g2ff0a6c3423_0_3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" name="Google Shape;1740;g2ff0a6c3423_0_3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Google Shape;1745;g2ff0726872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Google Shape;1746;g2ff0726872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0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" name="Google Shape;1751;g2ff0a6c3423_0_1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" name="Google Shape;1752;g2ff0a6c3423_0_1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g2ff0a6c3423_0_1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" name="Google Shape;1477;g2ff0a6c3423_0_1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g30ea4ad49b7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" name="Google Shape;1484;g30ea4ad49b7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30ea4ad49b7_0_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30ea4ad49b7_0_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30ea4ad49b7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30ea4ad49b7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2ff0a6c3423_0_1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2ff0a6c3423_0_1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03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5" name="Google Shape;845;p103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6" name="Google Shape;846;p103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7" name="Google Shape;847;p103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48" name="Google Shape;848;p103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49" name="Google Shape;849;p103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50" name="Google Shape;850;p103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51" name="Google Shape;851;p10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2" name="Google Shape;852;p10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4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5" name="Google Shape;855;p104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6" name="Google Shape;856;p104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7" name="Google Shape;857;p104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8" name="Google Shape;858;p104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59" name="Google Shape;859;p104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0" name="Google Shape;860;p104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61" name="Google Shape;861;p104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2" name="Google Shape;862;p104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63" name="Google Shape;863;p10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4" name="Google Shape;864;p10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6" name="Google Shape;866;p10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7" name="Google Shape;867;p10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8" name="Google Shape;868;p10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9" name="Google Shape;869;p10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0" name="Google Shape;870;p10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1" name="Google Shape;871;p10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2" name="Google Shape;872;p105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3" name="Google Shape;873;p105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4" name="Google Shape;874;p105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5" name="Google Shape;875;p105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10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877" name="Google Shape;877;p105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78" name="Google Shape;878;p105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106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1" name="Google Shape;881;p106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106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3" name="Google Shape;883;p106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106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885" name="Google Shape;885;p106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86" name="Google Shape;886;p10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7" name="Google Shape;887;p10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107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0" name="Google Shape;890;p107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1" name="Google Shape;891;p107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2" name="Google Shape;892;p107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3" name="Google Shape;893;p107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4" name="Google Shape;894;p107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95" name="Google Shape;895;p10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6" name="Google Shape;896;p10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7" name="Google Shape;897;p10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8" name="Google Shape;898;p10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9" name="Google Shape;899;p10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0" name="Google Shape;900;p107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1" name="Google Shape;901;p107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902" name="Google Shape;902;p107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108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5" name="Google Shape;905;p108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06" name="Google Shape;906;p10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7" name="Google Shape;907;p10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09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910" name="Google Shape;910;p109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911" name="Google Shape;911;p10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2" name="Google Shape;912;p10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10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15" name="Google Shape;915;p110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16" name="Google Shape;916;p1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1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0" name="Google Shape;920;p1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1" name="Google Shape;921;p1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2" name="Google Shape;922;p1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3" name="Google Shape;923;p1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4" name="Google Shape;924;p11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5" name="Google Shape;925;p11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6" name="Google Shape;926;p11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27" name="Google Shape;927;p111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28" name="Google Shape;928;p111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112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1" name="Google Shape;931;p112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2" name="Google Shape;932;p112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33" name="Google Shape;933;p112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4" name="Google Shape;934;p112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935" name="Google Shape;935;p11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6" name="Google Shape;936;p11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11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939" name="Google Shape;939;p113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0" name="Google Shape;940;p113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p113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2" name="Google Shape;942;p113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3" name="Google Shape;943;p113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944" name="Google Shape;944;p113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45" name="Google Shape;945;p1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6" name="Google Shape;946;p1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7" name="Google Shape;947;p11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1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114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51" name="Google Shape;951;p114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2" name="Google Shape;952;p114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53" name="Google Shape;953;p1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4" name="Google Shape;954;p114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5" name="Google Shape;955;p1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6" name="Google Shape;956;p114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8" name="Google Shape;958;p1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9" name="Google Shape;959;p1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960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1" name="Google Shape;961;p1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2" name="Google Shape;962;p1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3" name="Google Shape;963;p11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4" name="Google Shape;964;p116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6" name="Google Shape;966;p1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7" name="Google Shape;967;p1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8" name="Google Shape;968;p11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0" name="Google Shape;970;p1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1" name="Google Shape;971;p1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2" name="Google Shape;972;p11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3" name="Google Shape;973;p11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4" name="Google Shape;974;p11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5" name="Google Shape;975;p11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120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81" name="Google Shape;981;p120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982" name="Google Shape;982;p1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3" name="Google Shape;983;p120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4" name="Google Shape;984;p1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5" name="Google Shape;985;p120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p121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88" name="Google Shape;988;p121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989" name="Google Shape;989;p121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90" name="Google Shape;990;p1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1" name="Google Shape;991;p1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2" name="Google Shape;992;p121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121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122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6" name="Google Shape;996;p122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997" name="Google Shape;997;p1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8" name="Google Shape;998;p1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9" name="Google Shape;999;p122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123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2" name="Google Shape;1002;p123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3" name="Google Shape;1003;p123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123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05" name="Google Shape;1005;p123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06" name="Google Shape;1006;p1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7" name="Google Shape;1007;p1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8" name="Google Shape;1008;p123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6" name="Google Shape;56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" name="Google Shape;57;p14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14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12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1" name="Google Shape;1011;p1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2" name="Google Shape;1012;p1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125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015" name="Google Shape;1015;p125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16" name="Google Shape;1016;p125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17" name="Google Shape;1017;p1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8" name="Google Shape;1018;p1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126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021" name="Google Shape;1021;p1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2" name="Google Shape;1022;p1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126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4" name="Google Shape;1024;p126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127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7" name="Google Shape;1027;p12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8" name="Google Shape;1028;p1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9" name="Google Shape;1029;p1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0" name="Google Shape;1030;p127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128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33" name="Google Shape;1033;p1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4" name="Google Shape;1034;p1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5" name="Google Shape;1035;p128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129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8" name="Google Shape;1038;p129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039" name="Google Shape;1039;p1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0" name="Google Shape;1040;p1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1" name="Google Shape;1041;p1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2" name="Google Shape;1042;p1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131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46" name="Google Shape;1046;p131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7" name="Google Shape;1047;p131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8" name="Google Shape;1048;p131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49" name="Google Shape;1049;p131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0" name="Google Shape;1050;p131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1" name="Google Shape;1051;p131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2" name="Google Shape;1052;p131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053" name="Google Shape;1053;p131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4" name="Google Shape;1054;p131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5" name="Google Shape;1055;p131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6" name="Google Shape;1056;p131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7" name="Google Shape;1057;p131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058" name="Google Shape;1058;p1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9" name="Google Shape;1059;p1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32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2" name="Google Shape;1062;p132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3" name="Google Shape;1063;p132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4" name="Google Shape;1064;p132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5" name="Google Shape;1065;p132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6" name="Google Shape;1066;p132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7" name="Google Shape;1067;p132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8" name="Google Shape;1068;p132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69" name="Google Shape;1069;p132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0" name="Google Shape;1070;p132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1" name="Google Shape;1071;p132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2" name="Google Shape;1072;p132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3" name="Google Shape;1073;p132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4" name="Google Shape;1074;p132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5" name="Google Shape;1075;p132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6" name="Google Shape;1076;p132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7" name="Google Shape;1077;p132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78" name="Google Shape;1078;p132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9" name="Google Shape;1079;p132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80" name="Google Shape;1080;p1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1" name="Google Shape;1081;p1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2" name="Google Shape;1082;p13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3" name="Google Shape;1083;p13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133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86" name="Google Shape;1086;p133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87" name="Google Shape;1087;p1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8" name="Google Shape;1088;p1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5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4" name="Google Shape;64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15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15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134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091" name="Google Shape;1091;p134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92" name="Google Shape;1092;p1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3" name="Google Shape;1093;p1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4" name="Google Shape;1094;p1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5" name="Google Shape;1095;p1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135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098" name="Google Shape;1098;p135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99" name="Google Shape;1099;p1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0" name="Google Shape;1100;p1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1" name="Google Shape;1101;p13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2" name="Google Shape;1102;p13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136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05" name="Google Shape;1105;p136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06" name="Google Shape;1106;p1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1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137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110" name="Google Shape;1110;p137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111" name="Google Shape;1111;p1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2" name="Google Shape;1112;p1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3" name="Google Shape;1113;p1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4" name="Google Shape;1114;p1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5" name="Google Shape;1115;p1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6" name="Google Shape;1116;p1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Google Shape;1118;p138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19" name="Google Shape;1119;p138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20" name="Google Shape;1120;p138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21" name="Google Shape;1121;p138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2" name="Google Shape;1122;p138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3" name="Google Shape;1123;p138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4" name="Google Shape;1124;p138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125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13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127" name="Google Shape;1127;p1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8" name="Google Shape;1128;p1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9" name="Google Shape;1129;p139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31" name="Google Shape;1131;p1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2" name="Google Shape;1132;p1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3" name="Google Shape;1133;p1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4" name="Google Shape;1134;p1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5" name="Google Shape;1135;p1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6" name="Google Shape;1136;p1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7" name="Google Shape;1137;p1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141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40" name="Google Shape;1140;p141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1" name="Google Shape;1141;p141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2" name="Google Shape;1142;p141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3" name="Google Shape;1143;p141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4" name="Google Shape;1144;p141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5" name="Google Shape;1145;p141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6" name="Google Shape;1146;p141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147" name="Google Shape;1147;p141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48" name="Google Shape;1148;p1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9" name="Google Shape;1149;p1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1" name="Google Shape;1151;p1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2" name="Google Shape;1152;p1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3" name="Google Shape;1153;p1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4" name="Google Shape;1154;p1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5" name="Google Shape;1155;p142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143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8" name="Google Shape;1158;p143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59" name="Google Shape;1159;p1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0" name="Google Shape;1160;p1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1" name="Google Shape;1161;p1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2" name="Google Shape;1162;p14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71" name="Google Shape;71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6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144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5" name="Google Shape;1165;p144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66" name="Google Shape;1166;p144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67" name="Google Shape;1167;p1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8" name="Google Shape;1168;p1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9" name="Google Shape;1169;p144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p145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72" name="Google Shape;1172;p145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173" name="Google Shape;1173;p145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174" name="Google Shape;1174;p1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5" name="Google Shape;1175;p1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6" name="Google Shape;1176;p14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7" name="Google Shape;1177;p1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8" name="Google Shape;1178;p1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9" name="Google Shape;1179;p14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1180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p146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2" name="Google Shape;1182;p146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3" name="Google Shape;1183;p1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1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5" name="Google Shape;1185;p146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Google Shape;1187;p147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88" name="Google Shape;1188;p147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1189" name="Google Shape;1189;p1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0" name="Google Shape;1190;p1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1" name="Google Shape;1191;p14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2" name="Google Shape;1192;p14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3" name="Google Shape;1193;p14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4" name="Google Shape;1194;p14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195" name="Shape 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" name="Google Shape;1196;p148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7" name="Google Shape;1197;p148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8" name="Google Shape;1198;p148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199" name="Google Shape;1199;p148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0" name="Google Shape;1200;p148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1" name="Google Shape;1201;p148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2" name="Google Shape;1202;p148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03" name="Google Shape;1203;p1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4" name="Google Shape;1204;p1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1205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149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7" name="Google Shape;1207;p149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8" name="Google Shape;1208;p149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09" name="Google Shape;1209;p149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0" name="Google Shape;1210;p149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1" name="Google Shape;1211;p149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2" name="Google Shape;1212;p149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213" name="Google Shape;1213;p149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4" name="Google Shape;1214;p149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5" name="Google Shape;1215;p149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6" name="Google Shape;1216;p149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7" name="Google Shape;1217;p149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18" name="Google Shape;1218;p149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19" name="Google Shape;1219;p1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0" name="Google Shape;1220;p1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1" name="Google Shape;1221;p1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2" name="Google Shape;1222;p1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50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5" name="Google Shape;1225;p150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6" name="Google Shape;1226;p150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7" name="Google Shape;1227;p150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8" name="Google Shape;1228;p150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29" name="Google Shape;1229;p150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0" name="Google Shape;1230;p150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1" name="Google Shape;1231;p150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2" name="Google Shape;1232;p150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3" name="Google Shape;1233;p150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4" name="Google Shape;1234;p150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35" name="Google Shape;1235;p150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6" name="Google Shape;1236;p150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37" name="Google Shape;1237;p1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8" name="Google Shape;1238;p1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151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1" name="Google Shape;1241;p151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2" name="Google Shape;1242;p151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3" name="Google Shape;1243;p151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4" name="Google Shape;1244;p151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5" name="Google Shape;1245;p151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6" name="Google Shape;1246;p151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7" name="Google Shape;1247;p151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8" name="Google Shape;1248;p151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49" name="Google Shape;1249;p151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0" name="Google Shape;1250;p151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51" name="Google Shape;1251;p1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2" name="Google Shape;1252;p1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3" name="Google Shape;1253;p15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4" name="Google Shape;1254;p15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152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1257" name="Google Shape;1257;p1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8" name="Google Shape;1258;p1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9" name="Google Shape;1259;p1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0" name="Google Shape;1260;p1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1" name="Google Shape;1261;p1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1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53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5" name="Google Shape;1265;p153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6" name="Google Shape;1266;p153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7" name="Google Shape;1267;p153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8" name="Google Shape;1268;p153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69" name="Google Shape;1269;p153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0" name="Google Shape;1270;p153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1" name="Google Shape;1271;p153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2" name="Google Shape;1272;p153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73" name="Google Shape;1273;p1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74" name="Google Shape;1274;p1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0" name="Google Shape;80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7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1275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154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7" name="Google Shape;1277;p154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8" name="Google Shape;1278;p154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79" name="Google Shape;1279;p154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0" name="Google Shape;1280;p154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281" name="Google Shape;1281;p154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2" name="Google Shape;1282;p154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283" name="Google Shape;1283;p1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4" name="Google Shape;1284;p1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5" name="Google Shape;1285;p154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7" name="Google Shape;1287;p1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8" name="Google Shape;1288;p1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9" name="Google Shape;1289;p15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0" name="Google Shape;1290;p15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15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15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3" name="Google Shape;1293;p155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4" name="Google Shape;1294;p155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5" name="Google Shape;1295;p155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6" name="Google Shape;1296;p155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7" name="Google Shape;1297;p155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8" name="Google Shape;1298;p155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99" name="Google Shape;1299;p155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0" name="Google Shape;1300;p155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301" name="Google Shape;1301;p155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2" name="Google Shape;1302;p155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3" name="Google Shape;1303;p155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4" name="Google Shape;1304;p155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5" name="Google Shape;1305;p155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56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08" name="Google Shape;1308;p156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09" name="Google Shape;1309;p156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0" name="Google Shape;1310;p156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1" name="Google Shape;1311;p156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2" name="Google Shape;1312;p156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313" name="Google Shape;1313;p156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14" name="Google Shape;1314;p1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5" name="Google Shape;1315;p1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1316" name="Shape 1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" name="Google Shape;1317;p157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18" name="Google Shape;1318;p157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9" name="Google Shape;1319;p157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0" name="Google Shape;1320;p157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1" name="Google Shape;1321;p157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2" name="Google Shape;1322;p157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3" name="Google Shape;1323;p157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24" name="Google Shape;1324;p157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5" name="Google Shape;1325;p157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26" name="Google Shape;1326;p1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7" name="Google Shape;1327;p1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9" name="Google Shape;1329;p1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1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1" name="Google Shape;1331;p1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2" name="Google Shape;1332;p1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3" name="Google Shape;1333;p1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4" name="Google Shape;1334;p1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5" name="Google Shape;1335;p158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6" name="Google Shape;1336;p158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7" name="Google Shape;1337;p158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38" name="Google Shape;1338;p158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9" name="Google Shape;1339;p1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40" name="Google Shape;1340;p158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41" name="Google Shape;1341;p158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159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4" name="Google Shape;1344;p159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5" name="Google Shape;1345;p159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6" name="Google Shape;1346;p159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7" name="Google Shape;1347;p159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48" name="Google Shape;1348;p159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49" name="Google Shape;1349;p1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0" name="Google Shape;1350;p1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1351" name="Shape 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" name="Google Shape;1352;p160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3" name="Google Shape;1353;p160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4" name="Google Shape;1354;p160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5" name="Google Shape;1355;p160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6" name="Google Shape;1356;p160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57" name="Google Shape;1357;p160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58" name="Google Shape;1358;p1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9" name="Google Shape;1359;p1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1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1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2" name="Google Shape;1362;p16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3" name="Google Shape;1363;p160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4" name="Google Shape;1364;p160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1365" name="Google Shape;1365;p160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1366" name="Shape 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" name="Google Shape;1367;p161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8" name="Google Shape;1368;p161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9" name="Google Shape;1369;p1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0" name="Google Shape;1370;p1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162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1373" name="Google Shape;1373;p162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1374" name="Google Shape;1374;p1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5" name="Google Shape;1375;p1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1376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163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78" name="Google Shape;1378;p163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79" name="Google Shape;1379;p1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0" name="Google Shape;1380;p1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1" name="Google Shape;1381;p163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5" name="Google Shape;85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3" name="Google Shape;1383;p1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4" name="Google Shape;1384;p1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5" name="Google Shape;1385;p16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6" name="Google Shape;1386;p16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7" name="Google Shape;1387;p16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8" name="Google Shape;1388;p16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89" name="Google Shape;1389;p164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390" name="Google Shape;1390;p164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391" name="Google Shape;1391;p164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165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4" name="Google Shape;1394;p165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5" name="Google Shape;1395;p165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396" name="Google Shape;1396;p165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7" name="Google Shape;1397;p165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1398" name="Google Shape;1398;p1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9" name="Google Shape;1399;p1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1400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16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1402" name="Google Shape;1402;p166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3" name="Google Shape;1403;p166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4" name="Google Shape;1404;p166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5" name="Google Shape;1405;p166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6" name="Google Shape;1406;p166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1407" name="Google Shape;1407;p166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408" name="Google Shape;1408;p16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9" name="Google Shape;1409;p16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0" name="Google Shape;1410;p16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1" name="Google Shape;1411;p16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167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414" name="Google Shape;1414;p167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5" name="Google Shape;1415;p167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6" name="Google Shape;1416;p1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7" name="Google Shape;1417;p167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8" name="Google Shape;1418;p1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9" name="Google Shape;1419;p167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1" name="Google Shape;1421;p1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2" name="Google Shape;1422;p1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4" name="Google Shape;1424;p1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5" name="Google Shape;1425;p1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6" name="Google Shape;1426;p169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7" name="Google Shape;1427;p169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1428" name="Shape 1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9" name="Google Shape;1429;p1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0" name="Google Shape;1430;p1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1" name="Google Shape;1431;p170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3" name="Google Shape;1433;p1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4" name="Google Shape;1434;p1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5" name="Google Shape;1435;p17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6" name="Google Shape;1436;p17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7" name="Google Shape;1437;p17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8" name="Google Shape;1438;p17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91" name="Google Shape;91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95" name="Google Shape;95;p2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2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20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20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02" name="Google Shape;102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1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2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107" name="Google Shape;107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22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3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23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13" name="Google Shape;113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2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6" name="Google Shape;116;p2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1" name="Google Shape;121;p25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3" name="Google Shape;123;p25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5" name="Google Shape;125;p25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5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27" name="Google Shape;127;p25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25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25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25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132" name="Google Shape;132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26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37" name="Google Shape;137;p26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9" name="Google Shape;139;p26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0" name="Google Shape;140;p26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2" name="Google Shape;142;p26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3" name="Google Shape;143;p26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6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5" name="Google Shape;145;p26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6" name="Google Shape;146;p26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6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26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49" name="Google Shape;149;p26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26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52" name="Google Shape;152;p26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6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54" name="Google Shape;154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2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0" name="Google Shape;160;p27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1" name="Google Shape;161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65" name="Google Shape;165;p28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6" name="Google Shape;166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2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3" name="Google Shape;173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79" name="Google Shape;179;p30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0" name="Google Shape;180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1" name="Google Shape;181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84" name="Google Shape;184;p31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85" name="Google Shape;185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3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3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3" name="Google Shape;193;p32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5" name="Google Shape;195;p32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32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32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2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201" name="Google Shape;201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3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5" name="Google Shape;205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7" name="Google Shape;207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1" name="Google Shape;211;p3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" name="Google Shape;214;p35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5" name="Google Shape;215;p35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35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7" name="Google Shape;217;p35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5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19" name="Google Shape;219;p35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5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221" name="Google Shape;221;p35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2" name="Google Shape;222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5" name="Google Shape;225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3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7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2" name="Google Shape;232;p37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33" name="Google Shape;233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5" name="Google Shape;235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8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9" name="Google Shape;239;p38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0" name="Google Shape;240;p38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1" name="Google Shape;241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2" name="Google Shape;242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3" name="Google Shape;243;p38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39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47" name="Google Shape;247;p39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48" name="Google Shape;248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3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3" name="Google Shape;253;p3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6" name="Google Shape;256;p40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57" name="Google Shape;257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9" name="Google Shape;259;p40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2" name="Google Shape;262;p41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63" name="Google Shape;263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4" name="Google Shape;264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4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4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4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4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1" name="Google Shape;271;p42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2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3" name="Google Shape;273;p42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42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5" name="Google Shape;275;p42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42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77" name="Google Shape;277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8" name="Google Shape;278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3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1" name="Google Shape;281;p43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3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43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5" name="Google Shape;285;p43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3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87" name="Google Shape;287;p43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8" name="Google Shape;288;p43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43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0" name="Google Shape;290;p43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43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2" name="Google Shape;292;p43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93" name="Google Shape;293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4" name="Google Shape;294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5" name="Google Shape;295;p4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6" name="Google Shape;296;p4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9" name="Google Shape;299;p44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44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1" name="Google Shape;301;p44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4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3" name="Google Shape;303;p44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44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5" name="Google Shape;305;p44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44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7" name="Google Shape;307;p44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44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9" name="Google Shape;309;p44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44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1" name="Google Shape;311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5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5" name="Google Shape;315;p45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45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7" name="Google Shape;317;p45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45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9" name="Google Shape;319;p45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45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1" name="Google Shape;321;p45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45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3" name="Google Shape;323;p45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45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25" name="Google Shape;325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7" name="Google Shape;327;p4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8" name="Google Shape;328;p4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31" name="Google Shape;331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2" name="Google Shape;332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3" name="Google Shape;333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5" name="Google Shape;335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6" name="Google Shape;336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7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9" name="Google Shape;339;p47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0" name="Google Shape;340;p47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47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47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3" name="Google Shape;343;p47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47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5" name="Google Shape;345;p47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47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7" name="Google Shape;347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1" name="Google Shape;351;p48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2" name="Google Shape;352;p48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3" name="Google Shape;353;p48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48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55" name="Google Shape;355;p48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48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57" name="Google Shape;357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8" name="Google Shape;358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48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1" name="Google Shape;361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4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4" name="Google Shape;364;p4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4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4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7" name="Google Shape;367;p49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8" name="Google Shape;368;p49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9" name="Google Shape;369;p49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0" name="Google Shape;370;p49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1" name="Google Shape;371;p49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2" name="Google Shape;372;p49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3" name="Google Shape;373;p49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49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75" name="Google Shape;375;p49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49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9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49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9" name="Google Shape;379;p49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0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2" name="Google Shape;382;p50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3" name="Google Shape;383;p50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4" name="Google Shape;384;p50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5" name="Google Shape;385;p50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6" name="Google Shape;386;p50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87" name="Google Shape;387;p50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88" name="Google Shape;388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9" name="Google Shape;389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1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2" name="Google Shape;392;p51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3" name="Google Shape;393;p51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4" name="Google Shape;394;p51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51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6" name="Google Shape;396;p51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7" name="Google Shape;397;p51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8" name="Google Shape;398;p51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" name="Google Shape;399;p51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00" name="Google Shape;400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3" name="Google Shape;403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4" name="Google Shape;404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5" name="Google Shape;405;p5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6" name="Google Shape;406;p5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7" name="Google Shape;407;p5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8" name="Google Shape;408;p5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9" name="Google Shape;409;p52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0" name="Google Shape;410;p52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1" name="Google Shape;411;p52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2" name="Google Shape;412;p52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52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14" name="Google Shape;414;p52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15" name="Google Shape;415;p52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8" name="Google Shape;418;p53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9" name="Google Shape;419;p53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0" name="Google Shape;420;p53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1" name="Google Shape;421;p53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22" name="Google Shape;422;p53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23" name="Google Shape;423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4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7" name="Google Shape;427;p54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54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9" name="Google Shape;429;p54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4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31" name="Google Shape;431;p54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32" name="Google Shape;432;p5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5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4" name="Google Shape;434;p5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5" name="Google Shape;435;p5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7" name="Google Shape;437;p54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54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9" name="Google Shape;439;p54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5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42" name="Google Shape;442;p55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3" name="Google Shape;443;p5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4" name="Google Shape;444;p5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47" name="Google Shape;447;p56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48" name="Google Shape;448;p5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9" name="Google Shape;449;p5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7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2" name="Google Shape;452;p57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53" name="Google Shape;453;p5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5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5" name="Google Shape;455;p57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7" name="Google Shape;457;p5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5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5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5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5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58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5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64" name="Google Shape;464;p58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5" name="Google Shape;465;p58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9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68" name="Google Shape;468;p59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59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0" name="Google Shape;470;p59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59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72" name="Google Shape;472;p5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5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0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76" name="Google Shape;476;p60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7" name="Google Shape;477;p60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8" name="Google Shape;478;p60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9" name="Google Shape;479;p60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60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1" name="Google Shape;481;p60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2" name="Google Shape;482;p6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3" name="Google Shape;483;p6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4" name="Google Shape;484;p6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6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1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88" name="Google Shape;488;p61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9" name="Google Shape;489;p61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0" name="Google Shape;490;p6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1" name="Google Shape;491;p61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2" name="Google Shape;492;p6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3" name="Google Shape;493;p61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5" name="Google Shape;495;p6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6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8" name="Google Shape;498;p6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9" name="Google Shape;499;p6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63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63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6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6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64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7" name="Google Shape;507;p6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6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65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6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6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65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7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8" name="Google Shape;518;p67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519" name="Google Shape;519;p6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" name="Google Shape;520;p67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1" name="Google Shape;521;p6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2" name="Google Shape;522;p67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68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25" name="Google Shape;525;p68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526" name="Google Shape;526;p68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27" name="Google Shape;527;p6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6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68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8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6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3" name="Google Shape;533;p69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534" name="Google Shape;534;p6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6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69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70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70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0" name="Google Shape;540;p70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1" name="Google Shape;541;p70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42" name="Google Shape;542;p70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543" name="Google Shape;543;p7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4" name="Google Shape;544;p7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5" name="Google Shape;545;p70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48" name="Google Shape;548;p7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9" name="Google Shape;549;p7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72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52" name="Google Shape;552;p72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53" name="Google Shape;553;p72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54" name="Google Shape;554;p7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5" name="Google Shape;555;p7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3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58" name="Google Shape;558;p7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7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73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1" name="Google Shape;561;p73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4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4" name="Google Shape;564;p7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65" name="Google Shape;565;p7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7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7" name="Google Shape;567;p74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75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570" name="Google Shape;570;p7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1" name="Google Shape;571;p7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2" name="Google Shape;572;p75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6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5" name="Google Shape;575;p76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576" name="Google Shape;576;p7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7" name="Google Shape;577;p7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8" name="Google Shape;578;p7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9" name="Google Shape;579;p7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8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3" name="Google Shape;583;p78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4" name="Google Shape;584;p78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5" name="Google Shape;585;p78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6" name="Google Shape;586;p78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7" name="Google Shape;587;p78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88" name="Google Shape;588;p78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" name="Google Shape;589;p78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590" name="Google Shape;590;p78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1" name="Google Shape;591;p78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2" name="Google Shape;592;p78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3" name="Google Shape;593;p78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78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595" name="Google Shape;595;p7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6" name="Google Shape;596;p7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79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9" name="Google Shape;599;p79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0" name="Google Shape;600;p79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1" name="Google Shape;601;p79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2" name="Google Shape;602;p79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3" name="Google Shape;603;p79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4" name="Google Shape;604;p79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5" name="Google Shape;605;p79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6" name="Google Shape;606;p79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7" name="Google Shape;607;p79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08" name="Google Shape;608;p79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09" name="Google Shape;609;p79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0" name="Google Shape;610;p79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1" name="Google Shape;611;p79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2" name="Google Shape;612;p79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3" name="Google Shape;613;p79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4" name="Google Shape;614;p79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615" name="Google Shape;615;p79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6" name="Google Shape;616;p79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17" name="Google Shape;617;p7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7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7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80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3" name="Google Shape;623;p80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4" name="Google Shape;624;p8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5" name="Google Shape;625;p8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81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28" name="Google Shape;628;p81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29" name="Google Shape;629;p8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0" name="Google Shape;630;p8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1" name="Google Shape;631;p81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2" name="Google Shape;632;p81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2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635" name="Google Shape;635;p82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36" name="Google Shape;636;p8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7" name="Google Shape;637;p8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8" name="Google Shape;638;p8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9" name="Google Shape;639;p8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83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2" name="Google Shape;642;p83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3" name="Google Shape;643;p8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4" name="Google Shape;644;p8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84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647" name="Google Shape;647;p84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648" name="Google Shape;648;p8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9" name="Google Shape;649;p8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0" name="Google Shape;650;p8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1" name="Google Shape;651;p8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8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3" name="Google Shape;653;p8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85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6" name="Google Shape;656;p85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657" name="Google Shape;657;p85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58" name="Google Shape;658;p85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85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85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1" name="Google Shape;661;p85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64" name="Google Shape;664;p8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5" name="Google Shape;665;p8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6" name="Google Shape;666;p86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8" name="Google Shape;668;p8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8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0" name="Google Shape;670;p8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1" name="Google Shape;671;p8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2" name="Google Shape;672;p8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3" name="Google Shape;673;p8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4" name="Google Shape;674;p8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88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7" name="Google Shape;677;p88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78" name="Google Shape;678;p88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88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0" name="Google Shape;680;p88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88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2" name="Google Shape;682;p88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3" name="Google Shape;683;p88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684" name="Google Shape;684;p88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685" name="Google Shape;685;p8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6" name="Google Shape;686;p8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8" name="Google Shape;688;p8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9" name="Google Shape;689;p8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0" name="Google Shape;690;p8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1" name="Google Shape;691;p8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2" name="Google Shape;692;p89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90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95" name="Google Shape;695;p90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96" name="Google Shape;696;p9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7" name="Google Shape;697;p9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8" name="Google Shape;698;p9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9" name="Google Shape;699;p9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91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2" name="Google Shape;702;p91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03" name="Google Shape;703;p91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4" name="Google Shape;704;p9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5" name="Google Shape;705;p9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6" name="Google Shape;706;p91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92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9" name="Google Shape;709;p92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710" name="Google Shape;710;p92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11" name="Google Shape;711;p9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2" name="Google Shape;712;p9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3" name="Google Shape;713;p9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4" name="Google Shape;714;p9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5" name="Google Shape;715;p9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6" name="Google Shape;716;p9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3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9" name="Google Shape;719;p93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0" name="Google Shape;720;p9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1" name="Google Shape;721;p9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2" name="Google Shape;722;p93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94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5" name="Google Shape;725;p94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26" name="Google Shape;726;p9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7" name="Google Shape;727;p9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9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9" name="Google Shape;729;p9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0" name="Google Shape;730;p9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1" name="Google Shape;731;p9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95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4" name="Google Shape;734;p95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95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6" name="Google Shape;736;p95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95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38" name="Google Shape;738;p95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95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40" name="Google Shape;740;p9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1" name="Google Shape;741;p9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96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4" name="Google Shape;744;p96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5" name="Google Shape;745;p96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6" name="Google Shape;746;p96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7" name="Google Shape;747;p96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48" name="Google Shape;748;p96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9" name="Google Shape;749;p96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750" name="Google Shape;750;p96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1" name="Google Shape;751;p96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96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3" name="Google Shape;753;p96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4" name="Google Shape;754;p96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55" name="Google Shape;755;p96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56" name="Google Shape;756;p9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7" name="Google Shape;757;p9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8" name="Google Shape;758;p9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9" name="Google Shape;759;p9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97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2" name="Google Shape;762;p97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3" name="Google Shape;763;p97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4" name="Google Shape;764;p97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5" name="Google Shape;765;p97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6" name="Google Shape;766;p97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7" name="Google Shape;767;p97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68" name="Google Shape;768;p97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9" name="Google Shape;769;p97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0" name="Google Shape;770;p97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1" name="Google Shape;771;p97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2" name="Google Shape;772;p97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3" name="Google Shape;773;p97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74" name="Google Shape;774;p9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9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8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78" name="Google Shape;778;p98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9" name="Google Shape;779;p98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0" name="Google Shape;780;p98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1" name="Google Shape;781;p98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2" name="Google Shape;782;p98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3" name="Google Shape;783;p98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4" name="Google Shape;784;p98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5" name="Google Shape;785;p98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786" name="Google Shape;786;p98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7" name="Google Shape;787;p98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788" name="Google Shape;788;p9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9" name="Google Shape;789;p9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0" name="Google Shape;790;p9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1" name="Google Shape;791;p98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99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794" name="Google Shape;794;p9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5" name="Google Shape;795;p9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6" name="Google Shape;796;p9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7" name="Google Shape;797;p9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8" name="Google Shape;798;p9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9" name="Google Shape;799;p9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100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2" name="Google Shape;802;p100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3" name="Google Shape;803;p100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4" name="Google Shape;804;p100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5" name="Google Shape;805;p100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6" name="Google Shape;806;p100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7" name="Google Shape;807;p100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08" name="Google Shape;808;p100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9" name="Google Shape;809;p100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10" name="Google Shape;810;p10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1" name="Google Shape;811;p10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01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4" name="Google Shape;814;p101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101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6" name="Google Shape;816;p101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7" name="Google Shape;817;p101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818" name="Google Shape;818;p101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9" name="Google Shape;819;p101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820" name="Google Shape;820;p10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1" name="Google Shape;821;p10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2" name="Google Shape;822;p10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4" name="Google Shape;824;p10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0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6" name="Google Shape;826;p10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7" name="Google Shape;827;p10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8" name="Google Shape;828;p10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9" name="Google Shape;829;p10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0" name="Google Shape;830;p102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1" name="Google Shape;831;p102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2" name="Google Shape;832;p102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102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4" name="Google Shape;834;p102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5" name="Google Shape;835;p102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6" name="Google Shape;836;p102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7" name="Google Shape;837;p102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38" name="Google Shape;838;p102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102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102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" name="Google Shape;841;p102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2" name="Google Shape;842;p102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theme" Target="../theme/theme3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03.xml"/><Relationship Id="rId42" Type="http://schemas.openxmlformats.org/officeDocument/2006/relationships/slideLayout" Target="../slideLayouts/slideLayout105.xml"/><Relationship Id="rId41" Type="http://schemas.openxmlformats.org/officeDocument/2006/relationships/slideLayout" Target="../slideLayouts/slideLayout104.xml"/><Relationship Id="rId44" Type="http://schemas.openxmlformats.org/officeDocument/2006/relationships/slideLayout" Target="../slideLayouts/slideLayout107.xml"/><Relationship Id="rId43" Type="http://schemas.openxmlformats.org/officeDocument/2006/relationships/slideLayout" Target="../slideLayouts/slideLayout106.xml"/><Relationship Id="rId46" Type="http://schemas.openxmlformats.org/officeDocument/2006/relationships/slideLayout" Target="../slideLayouts/slideLayout109.xml"/><Relationship Id="rId45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64.xml"/><Relationship Id="rId2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7.xml"/><Relationship Id="rId9" Type="http://schemas.openxmlformats.org/officeDocument/2006/relationships/slideLayout" Target="../slideLayouts/slideLayout72.xml"/><Relationship Id="rId48" Type="http://schemas.openxmlformats.org/officeDocument/2006/relationships/slideLayout" Target="../slideLayouts/slideLayout111.xml"/><Relationship Id="rId47" Type="http://schemas.openxmlformats.org/officeDocument/2006/relationships/slideLayout" Target="../slideLayouts/slideLayout110.xml"/><Relationship Id="rId49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68.xml"/><Relationship Id="rId6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0.xml"/><Relationship Id="rId8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94.xml"/><Relationship Id="rId30" Type="http://schemas.openxmlformats.org/officeDocument/2006/relationships/slideLayout" Target="../slideLayouts/slideLayout93.xml"/><Relationship Id="rId33" Type="http://schemas.openxmlformats.org/officeDocument/2006/relationships/slideLayout" Target="../slideLayouts/slideLayout96.xml"/><Relationship Id="rId32" Type="http://schemas.openxmlformats.org/officeDocument/2006/relationships/slideLayout" Target="../slideLayouts/slideLayout95.xml"/><Relationship Id="rId35" Type="http://schemas.openxmlformats.org/officeDocument/2006/relationships/slideLayout" Target="../slideLayouts/slideLayout98.xml"/><Relationship Id="rId34" Type="http://schemas.openxmlformats.org/officeDocument/2006/relationships/slideLayout" Target="../slideLayouts/slideLayout97.xml"/><Relationship Id="rId37" Type="http://schemas.openxmlformats.org/officeDocument/2006/relationships/slideLayout" Target="../slideLayouts/slideLayout100.xml"/><Relationship Id="rId36" Type="http://schemas.openxmlformats.org/officeDocument/2006/relationships/slideLayout" Target="../slideLayouts/slideLayout99.xml"/><Relationship Id="rId39" Type="http://schemas.openxmlformats.org/officeDocument/2006/relationships/slideLayout" Target="../slideLayouts/slideLayout102.xml"/><Relationship Id="rId38" Type="http://schemas.openxmlformats.org/officeDocument/2006/relationships/slideLayout" Target="../slideLayouts/slideLayout101.xml"/><Relationship Id="rId20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85.xml"/><Relationship Id="rId2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87.xml"/><Relationship Id="rId23" Type="http://schemas.openxmlformats.org/officeDocument/2006/relationships/slideLayout" Target="../slideLayouts/slideLayout86.xml"/><Relationship Id="rId26" Type="http://schemas.openxmlformats.org/officeDocument/2006/relationships/slideLayout" Target="../slideLayouts/slideLayout89.xml"/><Relationship Id="rId25" Type="http://schemas.openxmlformats.org/officeDocument/2006/relationships/slideLayout" Target="../slideLayouts/slideLayout88.xml"/><Relationship Id="rId28" Type="http://schemas.openxmlformats.org/officeDocument/2006/relationships/slideLayout" Target="../slideLayouts/slideLayout91.xml"/><Relationship Id="rId27" Type="http://schemas.openxmlformats.org/officeDocument/2006/relationships/slideLayout" Target="../slideLayouts/slideLayout90.xml"/><Relationship Id="rId29" Type="http://schemas.openxmlformats.org/officeDocument/2006/relationships/slideLayout" Target="../slideLayouts/slideLayout92.xml"/><Relationship Id="rId51" Type="http://schemas.openxmlformats.org/officeDocument/2006/relationships/slideLayout" Target="../slideLayouts/slideLayout114.xml"/><Relationship Id="rId50" Type="http://schemas.openxmlformats.org/officeDocument/2006/relationships/slideLayout" Target="../slideLayouts/slideLayout113.xml"/><Relationship Id="rId53" Type="http://schemas.openxmlformats.org/officeDocument/2006/relationships/theme" Target="../theme/theme5.xml"/><Relationship Id="rId52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3.xml"/><Relationship Id="rId13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77.xml"/><Relationship Id="rId17" Type="http://schemas.openxmlformats.org/officeDocument/2006/relationships/slideLayout" Target="../slideLayouts/slideLayout80.xml"/><Relationship Id="rId16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1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55.xml"/><Relationship Id="rId42" Type="http://schemas.openxmlformats.org/officeDocument/2006/relationships/slideLayout" Target="../slideLayouts/slideLayout157.xml"/><Relationship Id="rId41" Type="http://schemas.openxmlformats.org/officeDocument/2006/relationships/slideLayout" Target="../slideLayouts/slideLayout156.xml"/><Relationship Id="rId44" Type="http://schemas.openxmlformats.org/officeDocument/2006/relationships/slideLayout" Target="../slideLayouts/slideLayout159.xml"/><Relationship Id="rId43" Type="http://schemas.openxmlformats.org/officeDocument/2006/relationships/slideLayout" Target="../slideLayouts/slideLayout158.xml"/><Relationship Id="rId46" Type="http://schemas.openxmlformats.org/officeDocument/2006/relationships/slideLayout" Target="../slideLayouts/slideLayout161.xml"/><Relationship Id="rId45" Type="http://schemas.openxmlformats.org/officeDocument/2006/relationships/slideLayout" Target="../slideLayouts/slideLayout160.xml"/><Relationship Id="rId1" Type="http://schemas.openxmlformats.org/officeDocument/2006/relationships/slideLayout" Target="../slideLayouts/slideLayout116.xml"/><Relationship Id="rId2" Type="http://schemas.openxmlformats.org/officeDocument/2006/relationships/slideLayout" Target="../slideLayouts/slideLayout117.xml"/><Relationship Id="rId3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9.xml"/><Relationship Id="rId9" Type="http://schemas.openxmlformats.org/officeDocument/2006/relationships/slideLayout" Target="../slideLayouts/slideLayout124.xml"/><Relationship Id="rId48" Type="http://schemas.openxmlformats.org/officeDocument/2006/relationships/slideLayout" Target="../slideLayouts/slideLayout163.xml"/><Relationship Id="rId47" Type="http://schemas.openxmlformats.org/officeDocument/2006/relationships/slideLayout" Target="../slideLayouts/slideLayout162.xml"/><Relationship Id="rId49" Type="http://schemas.openxmlformats.org/officeDocument/2006/relationships/slideLayout" Target="../slideLayouts/slideLayout164.xml"/><Relationship Id="rId5" Type="http://schemas.openxmlformats.org/officeDocument/2006/relationships/slideLayout" Target="../slideLayouts/slideLayout120.xml"/><Relationship Id="rId6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2.xml"/><Relationship Id="rId8" Type="http://schemas.openxmlformats.org/officeDocument/2006/relationships/slideLayout" Target="../slideLayouts/slideLayout123.xml"/><Relationship Id="rId31" Type="http://schemas.openxmlformats.org/officeDocument/2006/relationships/slideLayout" Target="../slideLayouts/slideLayout146.xml"/><Relationship Id="rId30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48.xml"/><Relationship Id="rId32" Type="http://schemas.openxmlformats.org/officeDocument/2006/relationships/slideLayout" Target="../slideLayouts/slideLayout147.xml"/><Relationship Id="rId35" Type="http://schemas.openxmlformats.org/officeDocument/2006/relationships/slideLayout" Target="../slideLayouts/slideLayout150.xml"/><Relationship Id="rId34" Type="http://schemas.openxmlformats.org/officeDocument/2006/relationships/slideLayout" Target="../slideLayouts/slideLayout149.xml"/><Relationship Id="rId37" Type="http://schemas.openxmlformats.org/officeDocument/2006/relationships/slideLayout" Target="../slideLayouts/slideLayout152.xml"/><Relationship Id="rId36" Type="http://schemas.openxmlformats.org/officeDocument/2006/relationships/slideLayout" Target="../slideLayouts/slideLayout151.xml"/><Relationship Id="rId39" Type="http://schemas.openxmlformats.org/officeDocument/2006/relationships/slideLayout" Target="../slideLayouts/slideLayout154.xml"/><Relationship Id="rId38" Type="http://schemas.openxmlformats.org/officeDocument/2006/relationships/slideLayout" Target="../slideLayouts/slideLayout153.xml"/><Relationship Id="rId20" Type="http://schemas.openxmlformats.org/officeDocument/2006/relationships/slideLayout" Target="../slideLayouts/slideLayout135.xml"/><Relationship Id="rId22" Type="http://schemas.openxmlformats.org/officeDocument/2006/relationships/slideLayout" Target="../slideLayouts/slideLayout137.xml"/><Relationship Id="rId21" Type="http://schemas.openxmlformats.org/officeDocument/2006/relationships/slideLayout" Target="../slideLayouts/slideLayout136.xml"/><Relationship Id="rId24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0.xml"/><Relationship Id="rId28" Type="http://schemas.openxmlformats.org/officeDocument/2006/relationships/slideLayout" Target="../slideLayouts/slideLayout143.xml"/><Relationship Id="rId27" Type="http://schemas.openxmlformats.org/officeDocument/2006/relationships/slideLayout" Target="../slideLayouts/slideLayout142.xml"/><Relationship Id="rId29" Type="http://schemas.openxmlformats.org/officeDocument/2006/relationships/slideLayout" Target="../slideLayouts/slideLayout144.xml"/><Relationship Id="rId51" Type="http://schemas.openxmlformats.org/officeDocument/2006/relationships/slideLayout" Target="../slideLayouts/slideLayout166.xml"/><Relationship Id="rId50" Type="http://schemas.openxmlformats.org/officeDocument/2006/relationships/slideLayout" Target="../slideLayouts/slideLayout165.xml"/><Relationship Id="rId53" Type="http://schemas.openxmlformats.org/officeDocument/2006/relationships/theme" Target="../theme/theme4.xml"/><Relationship Id="rId52" Type="http://schemas.openxmlformats.org/officeDocument/2006/relationships/slideLayout" Target="../slideLayouts/slideLayout167.xml"/><Relationship Id="rId11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132.xml"/><Relationship Id="rId16" Type="http://schemas.openxmlformats.org/officeDocument/2006/relationships/slideLayout" Target="../slideLayouts/slideLayout131.xml"/><Relationship Id="rId19" Type="http://schemas.openxmlformats.org/officeDocument/2006/relationships/slideLayout" Target="../slideLayouts/slideLayout134.xml"/><Relationship Id="rId18" Type="http://schemas.openxmlformats.org/officeDocument/2006/relationships/slideLayout" Target="../slideLayouts/slideLayout1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6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15" name="Google Shape;515;p66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  <p:sldLayoutId id="2147483722" r:id="rId12"/>
    <p:sldLayoutId id="2147483723" r:id="rId13"/>
    <p:sldLayoutId id="2147483724" r:id="rId14"/>
    <p:sldLayoutId id="2147483725" r:id="rId15"/>
    <p:sldLayoutId id="2147483726" r:id="rId16"/>
    <p:sldLayoutId id="2147483727" r:id="rId17"/>
    <p:sldLayoutId id="2147483728" r:id="rId18"/>
    <p:sldLayoutId id="2147483729" r:id="rId19"/>
    <p:sldLayoutId id="2147483730" r:id="rId20"/>
    <p:sldLayoutId id="2147483731" r:id="rId21"/>
    <p:sldLayoutId id="2147483732" r:id="rId22"/>
    <p:sldLayoutId id="2147483733" r:id="rId23"/>
    <p:sldLayoutId id="2147483734" r:id="rId24"/>
    <p:sldLayoutId id="2147483735" r:id="rId25"/>
    <p:sldLayoutId id="2147483736" r:id="rId26"/>
    <p:sldLayoutId id="2147483737" r:id="rId27"/>
    <p:sldLayoutId id="2147483738" r:id="rId28"/>
    <p:sldLayoutId id="2147483739" r:id="rId29"/>
    <p:sldLayoutId id="2147483740" r:id="rId30"/>
    <p:sldLayoutId id="2147483741" r:id="rId31"/>
    <p:sldLayoutId id="2147483742" r:id="rId32"/>
    <p:sldLayoutId id="2147483743" r:id="rId33"/>
    <p:sldLayoutId id="2147483744" r:id="rId34"/>
    <p:sldLayoutId id="2147483745" r:id="rId35"/>
    <p:sldLayoutId id="2147483746" r:id="rId36"/>
    <p:sldLayoutId id="2147483747" r:id="rId37"/>
    <p:sldLayoutId id="2147483748" r:id="rId38"/>
    <p:sldLayoutId id="2147483749" r:id="rId39"/>
    <p:sldLayoutId id="2147483750" r:id="rId40"/>
    <p:sldLayoutId id="2147483751" r:id="rId41"/>
    <p:sldLayoutId id="2147483752" r:id="rId42"/>
    <p:sldLayoutId id="2147483753" r:id="rId43"/>
    <p:sldLayoutId id="2147483754" r:id="rId44"/>
    <p:sldLayoutId id="2147483755" r:id="rId45"/>
    <p:sldLayoutId id="2147483756" r:id="rId46"/>
    <p:sldLayoutId id="2147483757" r:id="rId47"/>
    <p:sldLayoutId id="2147483758" r:id="rId48"/>
    <p:sldLayoutId id="2147483759" r:id="rId49"/>
    <p:sldLayoutId id="2147483760" r:id="rId50"/>
    <p:sldLayoutId id="2147483761" r:id="rId51"/>
    <p:sldLayoutId id="2147483762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1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8" name="Google Shape;978;p119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  <p:sldLayoutId id="2147483779" r:id="rId17"/>
    <p:sldLayoutId id="2147483780" r:id="rId18"/>
    <p:sldLayoutId id="2147483781" r:id="rId19"/>
    <p:sldLayoutId id="2147483782" r:id="rId20"/>
    <p:sldLayoutId id="2147483783" r:id="rId21"/>
    <p:sldLayoutId id="2147483784" r:id="rId22"/>
    <p:sldLayoutId id="2147483785" r:id="rId23"/>
    <p:sldLayoutId id="2147483786" r:id="rId24"/>
    <p:sldLayoutId id="2147483787" r:id="rId25"/>
    <p:sldLayoutId id="2147483788" r:id="rId26"/>
    <p:sldLayoutId id="2147483789" r:id="rId27"/>
    <p:sldLayoutId id="2147483790" r:id="rId28"/>
    <p:sldLayoutId id="2147483791" r:id="rId29"/>
    <p:sldLayoutId id="2147483792" r:id="rId30"/>
    <p:sldLayoutId id="2147483793" r:id="rId31"/>
    <p:sldLayoutId id="2147483794" r:id="rId32"/>
    <p:sldLayoutId id="2147483795" r:id="rId33"/>
    <p:sldLayoutId id="2147483796" r:id="rId34"/>
    <p:sldLayoutId id="2147483797" r:id="rId35"/>
    <p:sldLayoutId id="2147483798" r:id="rId36"/>
    <p:sldLayoutId id="2147483799" r:id="rId37"/>
    <p:sldLayoutId id="2147483800" r:id="rId38"/>
    <p:sldLayoutId id="2147483801" r:id="rId39"/>
    <p:sldLayoutId id="2147483802" r:id="rId40"/>
    <p:sldLayoutId id="2147483803" r:id="rId41"/>
    <p:sldLayoutId id="2147483804" r:id="rId42"/>
    <p:sldLayoutId id="2147483805" r:id="rId43"/>
    <p:sldLayoutId id="2147483806" r:id="rId44"/>
    <p:sldLayoutId id="2147483807" r:id="rId45"/>
    <p:sldLayoutId id="2147483808" r:id="rId46"/>
    <p:sldLayoutId id="2147483809" r:id="rId47"/>
    <p:sldLayoutId id="2147483810" r:id="rId48"/>
    <p:sldLayoutId id="2147483811" r:id="rId49"/>
    <p:sldLayoutId id="2147483812" r:id="rId50"/>
    <p:sldLayoutId id="2147483813" r:id="rId51"/>
    <p:sldLayoutId id="2147483814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2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9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0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3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0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p17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/>
              <a:t>Mushroom Edibility Classification</a:t>
            </a:r>
            <a:endParaRPr sz="6200"/>
          </a:p>
        </p:txBody>
      </p:sp>
      <p:sp>
        <p:nvSpPr>
          <p:cNvPr id="1444" name="Google Shape;1444;p17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Anieesh Saravanan and Pranav Akiri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181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Categorical </a:t>
            </a:r>
            <a:r>
              <a:rPr lang="en"/>
              <a:t>dataset with </a:t>
            </a:r>
            <a:r>
              <a:rPr b="1" lang="en"/>
              <a:t>8,124 instances </a:t>
            </a:r>
            <a:r>
              <a:rPr lang="en"/>
              <a:t>and </a:t>
            </a:r>
            <a:r>
              <a:rPr b="1" lang="en"/>
              <a:t>21 attributes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Class attribute is the edibility of the mushroom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Sourced from </a:t>
            </a:r>
            <a:r>
              <a:rPr b="1" lang="en"/>
              <a:t>The Audubon Society Field Guide to North American Mushrooms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/>
              <a:t>Missing values</a:t>
            </a:r>
            <a:r>
              <a:rPr lang="en"/>
              <a:t>: 2,480 instances in the stalk-root attribute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/>
              <a:t>Class distribution</a:t>
            </a:r>
            <a:r>
              <a:rPr lang="en"/>
              <a:t>: 52% edible, 48% poisonous (includes unknown classifications)</a:t>
            </a:r>
            <a:endParaRPr/>
          </a:p>
        </p:txBody>
      </p:sp>
      <p:sp>
        <p:nvSpPr>
          <p:cNvPr id="1515" name="Google Shape;1515;p181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pic>
        <p:nvPicPr>
          <p:cNvPr id="1516" name="Google Shape;1516;p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974" y="3191175"/>
            <a:ext cx="1420451" cy="14204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182"/>
          <p:cNvSpPr txBox="1"/>
          <p:nvPr>
            <p:ph idx="4294967295" type="subTitle"/>
          </p:nvPr>
        </p:nvSpPr>
        <p:spPr>
          <a:xfrm>
            <a:off x="2206950" y="458100"/>
            <a:ext cx="69531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class: edible = e, poisonous = p</a:t>
            </a:r>
            <a:endParaRPr b="1"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cap-shape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bell = b, conical = c, convex = x, flat = f, knobbed = k, sunken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cap-surface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grooves = g, scaly = y,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green = r, pink = p, purple = u,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bruises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true = t, false = f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odor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almond = a, anise = l, creosote = c, fishy = y, foul = f, musty = m, none = n, pungent = p, spicy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gill-attachment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attached = a, descending = d, free = f, notched = n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gill-spacing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close = c, crowded = w, distant = d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gill-size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broad = b, narrow = n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gill-color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black = k, brown = n, buff = b, chocolate = h, gray = g, green = r, orange = o, pink = p, purple = u,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stalk-shape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enlarging = e, tapering = t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stalk-root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bulbous = b, club = c, cup = u, equal = e, rhizomorphs = z, rooted = r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stalk-surface-above-ring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scaly = y, silky = k,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stalk-surface-below-ring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fibrous = f, scaly = y, silky = k, smooth = s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stalk-color-above-ring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orange = o, pink = p,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stalk-color-below-ring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buff = b, cinnamon = c, gray = g, orange = o, pink = p, red = e,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veil-type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partial = p, universal = u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veil-color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brown = n, orange = o,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ring-number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none = n, one = o, two = t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ring-type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cobwebby = c, evanescent = e, flaring = f, large = l, none = n, pendant = p, sheathing = s, zone = z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spore-print-color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black = k, brown = n, buff = b, chocolate = h, green = r, orange = o, purple = u, white = w, yellow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population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abundant = a, clustered = c, numerous = n, scattered = s, several = v, solitary = y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habitat</a:t>
            </a: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grasses = g, leaves = l, meadows = m, paths = p, urban = u, waste = w, woods = d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522" name="Google Shape;1522;p182"/>
          <p:cNvSpPr txBox="1"/>
          <p:nvPr>
            <p:ph idx="4294967295" type="title"/>
          </p:nvPr>
        </p:nvSpPr>
        <p:spPr>
          <a:xfrm>
            <a:off x="214050" y="207177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Attributes</a:t>
            </a:r>
            <a:endParaRPr/>
          </a:p>
        </p:txBody>
      </p:sp>
      <p:cxnSp>
        <p:nvCxnSpPr>
          <p:cNvPr id="1523" name="Google Shape;1523;p182"/>
          <p:cNvCxnSpPr/>
          <p:nvPr/>
        </p:nvCxnSpPr>
        <p:spPr>
          <a:xfrm>
            <a:off x="2164125" y="458100"/>
            <a:ext cx="0" cy="4227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7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p183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529" name="Google Shape;1529;p183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530" name="Google Shape;1530;p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700" y="841575"/>
            <a:ext cx="2768276" cy="3460349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184"/>
          <p:cNvSpPr txBox="1"/>
          <p:nvPr>
            <p:ph idx="4294967295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Implemented the K-Nearest-Neighbors (KNN) algorithm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Estimates missing values by analyzing the closest neighbors based on features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Surpasses mode/deletion (reflects underlying patterns in the data)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536" name="Google Shape;1536;p184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 Handling</a:t>
            </a:r>
            <a:endParaRPr/>
          </a:p>
        </p:txBody>
      </p:sp>
      <p:sp>
        <p:nvSpPr>
          <p:cNvPr id="1537" name="Google Shape;1537;p184"/>
          <p:cNvSpPr txBox="1"/>
          <p:nvPr/>
        </p:nvSpPr>
        <p:spPr>
          <a:xfrm>
            <a:off x="1084038" y="3987125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KNN Imputer implementation using scikit-learn method and depth 5 consideration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38" name="Google Shape;1538;p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50" y="2841513"/>
            <a:ext cx="5553075" cy="10382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Google Shape;1543;p185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the data in the mushrooms dataset are categorical variables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Cap shape</a:t>
            </a:r>
            <a:r>
              <a:rPr lang="en"/>
              <a:t>: bell (b) → 0, conical (c) → 1, flat (f) → 2</a:t>
            </a:r>
            <a:br>
              <a:rPr lang="en"/>
            </a:br>
            <a:r>
              <a:rPr b="1" lang="en"/>
              <a:t>Odor</a:t>
            </a:r>
            <a:r>
              <a:rPr lang="en"/>
              <a:t>: almond (a) → 0, fishy (y) → 8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544" name="Google Shape;1544;p18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Encoding</a:t>
            </a:r>
            <a:endParaRPr/>
          </a:p>
        </p:txBody>
      </p:sp>
      <p:pic>
        <p:nvPicPr>
          <p:cNvPr id="1545" name="Google Shape;1545;p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550" y="2761050"/>
            <a:ext cx="5526900" cy="12666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6" name="Google Shape;1546;p185"/>
          <p:cNvSpPr txBox="1"/>
          <p:nvPr/>
        </p:nvSpPr>
        <p:spPr>
          <a:xfrm>
            <a:off x="1084050" y="4083200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Encodings using scikit-learn functionality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" name="Google Shape;1551;p186"/>
          <p:cNvSpPr txBox="1"/>
          <p:nvPr>
            <p:ph idx="1" type="subTitle"/>
          </p:nvPr>
        </p:nvSpPr>
        <p:spPr>
          <a:xfrm>
            <a:off x="865675" y="1278275"/>
            <a:ext cx="8049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Training Set: 80% of data for model training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Validation Set: 10% for hyperparameter tuning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Testing Set: 10% for unbiased evaluation of model performance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552" name="Google Shape;1552;p186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Splitting</a:t>
            </a:r>
            <a:endParaRPr/>
          </a:p>
        </p:txBody>
      </p:sp>
      <p:sp>
        <p:nvSpPr>
          <p:cNvPr id="1553" name="Google Shape;1553;p186"/>
          <p:cNvSpPr txBox="1"/>
          <p:nvPr/>
        </p:nvSpPr>
        <p:spPr>
          <a:xfrm>
            <a:off x="1084050" y="4250600"/>
            <a:ext cx="6975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Split with stratified distribution 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using scikit-learn functionality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54" name="Google Shape;1554;p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2275" y="2471754"/>
            <a:ext cx="5579449" cy="167987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8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87"/>
          <p:cNvSpPr txBox="1"/>
          <p:nvPr>
            <p:ph type="title"/>
          </p:nvPr>
        </p:nvSpPr>
        <p:spPr>
          <a:xfrm>
            <a:off x="205225" y="2451025"/>
            <a:ext cx="51876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Manipulation</a:t>
            </a:r>
            <a:endParaRPr/>
          </a:p>
        </p:txBody>
      </p:sp>
      <p:sp>
        <p:nvSpPr>
          <p:cNvPr id="1560" name="Google Shape;1560;p187"/>
          <p:cNvSpPr txBox="1"/>
          <p:nvPr>
            <p:ph idx="2" type="title"/>
          </p:nvPr>
        </p:nvSpPr>
        <p:spPr>
          <a:xfrm>
            <a:off x="3741925" y="1583468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1561" name="Google Shape;1561;p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900" y="1330828"/>
            <a:ext cx="2481850" cy="24818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188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Selection Algorithms</a:t>
            </a:r>
            <a:endParaRPr/>
          </a:p>
        </p:txBody>
      </p:sp>
      <p:graphicFrame>
        <p:nvGraphicFramePr>
          <p:cNvPr id="1567" name="Google Shape;1567;p188"/>
          <p:cNvGraphicFramePr/>
          <p:nvPr/>
        </p:nvGraphicFramePr>
        <p:xfrm>
          <a:off x="952475" y="1108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{4D83C82D-E8B9-4E7F-90EF-9760861C6BBE}</a:tableStyleId>
              </a:tblPr>
              <a:tblGrid>
                <a:gridCol w="2413000"/>
                <a:gridCol w="2346450"/>
                <a:gridCol w="2479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Selection Algorithm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Strengths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Weaknesses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Intuition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Simple to perform, takes the least amount of time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Prone to bias, can’t be reproduced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Correlation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Computationally</a:t>
                      </a: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efficient calculation in a straightforward way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Can only detect linear relationships, skewed by outliers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Gain Ratio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Reduces overfitting, useful for Decision Trees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Ineffective with attributes that have only a few unique values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Information Gain Attribute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 with both categorical and discrete data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Biased toward attributes with many categories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Wrapper Subset Evaluation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Selection based on the specific model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Risks overfitting, especially when dataset is small</a:t>
                      </a:r>
                      <a:endParaRPr sz="12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p189"/>
          <p:cNvSpPr txBox="1"/>
          <p:nvPr>
            <p:ph idx="4294967295" type="subTitle"/>
          </p:nvPr>
        </p:nvSpPr>
        <p:spPr>
          <a:xfrm>
            <a:off x="769350" y="1139150"/>
            <a:ext cx="55776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Basic selection based on personal consideration of the influence of attributes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We watched National Geographic as kids (unofficial experts)</a:t>
            </a:r>
            <a:endParaRPr sz="2000"/>
          </a:p>
        </p:txBody>
      </p:sp>
      <p:sp>
        <p:nvSpPr>
          <p:cNvPr id="1573" name="Google Shape;1573;p189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Intuition-Based Selection</a:t>
            </a:r>
            <a:endParaRPr/>
          </a:p>
        </p:txBody>
      </p:sp>
      <p:pic>
        <p:nvPicPr>
          <p:cNvPr id="1574" name="Google Shape;1574;p189"/>
          <p:cNvPicPr preferRelativeResize="0"/>
          <p:nvPr/>
        </p:nvPicPr>
        <p:blipFill rotWithShape="1">
          <a:blip r:embed="rId3">
            <a:alphaModFix/>
          </a:blip>
          <a:srcRect b="8210" l="406" r="64814" t="1061"/>
          <a:stretch/>
        </p:blipFill>
        <p:spPr>
          <a:xfrm>
            <a:off x="6105950" y="1411900"/>
            <a:ext cx="2663175" cy="23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9" name="Google Shape;1579;p190"/>
          <p:cNvPicPr preferRelativeResize="0"/>
          <p:nvPr/>
        </p:nvPicPr>
        <p:blipFill rotWithShape="1">
          <a:blip r:embed="rId3">
            <a:alphaModFix/>
          </a:blip>
          <a:srcRect b="0" l="0" r="0" t="8750"/>
          <a:stretch/>
        </p:blipFill>
        <p:spPr>
          <a:xfrm>
            <a:off x="1668775" y="364175"/>
            <a:ext cx="5806449" cy="44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173"/>
          <p:cNvSpPr txBox="1"/>
          <p:nvPr>
            <p:ph type="title"/>
          </p:nvPr>
        </p:nvSpPr>
        <p:spPr>
          <a:xfrm>
            <a:off x="720075" y="2969925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Croatian Proverb</a:t>
            </a:r>
            <a:endParaRPr/>
          </a:p>
        </p:txBody>
      </p:sp>
      <p:sp>
        <p:nvSpPr>
          <p:cNvPr id="1450" name="Google Shape;1450;p173"/>
          <p:cNvSpPr txBox="1"/>
          <p:nvPr>
            <p:ph idx="1" type="subTitle"/>
          </p:nvPr>
        </p:nvSpPr>
        <p:spPr>
          <a:xfrm>
            <a:off x="720075" y="1675863"/>
            <a:ext cx="7418100" cy="15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300"/>
              <a:t>“</a:t>
            </a:r>
            <a:r>
              <a:rPr b="1" lang="en" sz="3300"/>
              <a:t>All mushrooms are edible; but some only once.”</a:t>
            </a:r>
            <a:endParaRPr b="1" sz="33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3" name="Shape 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4" name="Google Shape;1584;p191"/>
          <p:cNvPicPr preferRelativeResize="0"/>
          <p:nvPr/>
        </p:nvPicPr>
        <p:blipFill rotWithShape="1">
          <a:blip r:embed="rId3">
            <a:alphaModFix/>
          </a:blip>
          <a:srcRect b="7150" l="0" r="0" t="6806"/>
          <a:stretch/>
        </p:blipFill>
        <p:spPr>
          <a:xfrm>
            <a:off x="1547813" y="490100"/>
            <a:ext cx="6048375" cy="416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8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p192"/>
          <p:cNvSpPr txBox="1"/>
          <p:nvPr>
            <p:ph idx="4294967295" type="subTitle"/>
          </p:nvPr>
        </p:nvSpPr>
        <p:spPr>
          <a:xfrm>
            <a:off x="769350" y="1139150"/>
            <a:ext cx="49719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Measures the linear correlation between attributes and class labels</a:t>
            </a:r>
            <a:endParaRPr sz="2000"/>
          </a:p>
        </p:txBody>
      </p:sp>
      <p:sp>
        <p:nvSpPr>
          <p:cNvPr id="1590" name="Google Shape;1590;p192"/>
          <p:cNvSpPr txBox="1"/>
          <p:nvPr>
            <p:ph type="title"/>
          </p:nvPr>
        </p:nvSpPr>
        <p:spPr>
          <a:xfrm>
            <a:off x="713225" y="445025"/>
            <a:ext cx="610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Attribute Evaluation</a:t>
            </a:r>
            <a:endParaRPr/>
          </a:p>
        </p:txBody>
      </p:sp>
      <p:grpSp>
        <p:nvGrpSpPr>
          <p:cNvPr id="1591" name="Google Shape;1591;p192"/>
          <p:cNvGrpSpPr/>
          <p:nvPr/>
        </p:nvGrpSpPr>
        <p:grpSpPr>
          <a:xfrm>
            <a:off x="5418871" y="1427986"/>
            <a:ext cx="3578960" cy="2512435"/>
            <a:chOff x="5418871" y="1427986"/>
            <a:chExt cx="3578960" cy="2512435"/>
          </a:xfrm>
        </p:grpSpPr>
        <p:grpSp>
          <p:nvGrpSpPr>
            <p:cNvPr id="1592" name="Google Shape;1592;p192"/>
            <p:cNvGrpSpPr/>
            <p:nvPr/>
          </p:nvGrpSpPr>
          <p:grpSpPr>
            <a:xfrm>
              <a:off x="5418871" y="1427986"/>
              <a:ext cx="3578960" cy="2512435"/>
              <a:chOff x="2129400" y="251675"/>
              <a:chExt cx="6342300" cy="4207025"/>
            </a:xfrm>
          </p:grpSpPr>
          <p:pic>
            <p:nvPicPr>
              <p:cNvPr id="1593" name="Google Shape;1593;p192"/>
              <p:cNvPicPr preferRelativeResize="0"/>
              <p:nvPr/>
            </p:nvPicPr>
            <p:blipFill rotWithShape="1">
              <a:blip r:embed="rId3">
                <a:alphaModFix/>
              </a:blip>
              <a:srcRect b="11700" l="28042" r="1445" t="26094"/>
              <a:stretch/>
            </p:blipFill>
            <p:spPr>
              <a:xfrm>
                <a:off x="2129400" y="251675"/>
                <a:ext cx="6339825" cy="4207025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594" name="Google Shape;1594;p192"/>
              <p:cNvCxnSpPr/>
              <p:nvPr/>
            </p:nvCxnSpPr>
            <p:spPr>
              <a:xfrm>
                <a:off x="2129400" y="2264606"/>
                <a:ext cx="6342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595" name="Google Shape;1595;p192"/>
            <p:cNvSpPr txBox="1"/>
            <p:nvPr/>
          </p:nvSpPr>
          <p:spPr>
            <a:xfrm>
              <a:off x="7017750" y="2375125"/>
              <a:ext cx="13056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0.25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596" name="Google Shape;1596;p192"/>
          <p:cNvPicPr preferRelativeResize="0"/>
          <p:nvPr/>
        </p:nvPicPr>
        <p:blipFill rotWithShape="1">
          <a:blip r:embed="rId4">
            <a:alphaModFix/>
          </a:blip>
          <a:srcRect b="53327" l="0" r="0" t="0"/>
          <a:stretch/>
        </p:blipFill>
        <p:spPr>
          <a:xfrm>
            <a:off x="1238250" y="2886893"/>
            <a:ext cx="3333750" cy="11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1" name="Google Shape;1601;p193"/>
          <p:cNvPicPr preferRelativeResize="0"/>
          <p:nvPr/>
        </p:nvPicPr>
        <p:blipFill rotWithShape="1">
          <a:blip r:embed="rId3">
            <a:alphaModFix/>
          </a:blip>
          <a:srcRect b="0" l="0" r="0" t="7646"/>
          <a:stretch/>
        </p:blipFill>
        <p:spPr>
          <a:xfrm>
            <a:off x="1668775" y="337425"/>
            <a:ext cx="5806449" cy="44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6" name="Google Shape;1606;p194"/>
          <p:cNvPicPr preferRelativeResize="0"/>
          <p:nvPr/>
        </p:nvPicPr>
        <p:blipFill rotWithShape="1">
          <a:blip r:embed="rId3">
            <a:alphaModFix/>
          </a:blip>
          <a:srcRect b="5125" l="0" r="0" t="8593"/>
          <a:stretch/>
        </p:blipFill>
        <p:spPr>
          <a:xfrm>
            <a:off x="1744913" y="620313"/>
            <a:ext cx="5654175" cy="390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195"/>
          <p:cNvSpPr txBox="1"/>
          <p:nvPr>
            <p:ph idx="1" type="subTitle"/>
          </p:nvPr>
        </p:nvSpPr>
        <p:spPr>
          <a:xfrm>
            <a:off x="769350" y="1139150"/>
            <a:ext cx="4885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Ranks attributes based on their gain ratio with respect to the class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Gain ratio reduces bias towards attributes that have many distinct values</a:t>
            </a:r>
            <a:endParaRPr sz="2000"/>
          </a:p>
        </p:txBody>
      </p:sp>
      <p:sp>
        <p:nvSpPr>
          <p:cNvPr id="1612" name="Google Shape;1612;p19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Gain Ratio Attribute Evaluation</a:t>
            </a:r>
            <a:endParaRPr/>
          </a:p>
        </p:txBody>
      </p:sp>
      <p:grpSp>
        <p:nvGrpSpPr>
          <p:cNvPr id="1613" name="Google Shape;1613;p195"/>
          <p:cNvGrpSpPr/>
          <p:nvPr/>
        </p:nvGrpSpPr>
        <p:grpSpPr>
          <a:xfrm>
            <a:off x="5418869" y="1427981"/>
            <a:ext cx="3578724" cy="2449635"/>
            <a:chOff x="5418869" y="1427981"/>
            <a:chExt cx="3578724" cy="2449635"/>
          </a:xfrm>
        </p:grpSpPr>
        <p:grpSp>
          <p:nvGrpSpPr>
            <p:cNvPr id="1614" name="Google Shape;1614;p195"/>
            <p:cNvGrpSpPr/>
            <p:nvPr/>
          </p:nvGrpSpPr>
          <p:grpSpPr>
            <a:xfrm>
              <a:off x="5418869" y="1427981"/>
              <a:ext cx="3578724" cy="2449635"/>
              <a:chOff x="146700" y="152400"/>
              <a:chExt cx="6087300" cy="4145600"/>
            </a:xfrm>
          </p:grpSpPr>
          <p:pic>
            <p:nvPicPr>
              <p:cNvPr id="1615" name="Google Shape;1615;p195"/>
              <p:cNvPicPr preferRelativeResize="0"/>
              <p:nvPr/>
            </p:nvPicPr>
            <p:blipFill rotWithShape="1">
              <a:blip r:embed="rId3">
                <a:alphaModFix/>
              </a:blip>
              <a:srcRect b="12161" l="28204" r="1442" t="24099"/>
              <a:stretch/>
            </p:blipFill>
            <p:spPr>
              <a:xfrm>
                <a:off x="152400" y="152400"/>
                <a:ext cx="6076424" cy="4145600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616" name="Google Shape;1616;p195"/>
              <p:cNvCxnSpPr/>
              <p:nvPr/>
            </p:nvCxnSpPr>
            <p:spPr>
              <a:xfrm>
                <a:off x="146700" y="1922850"/>
                <a:ext cx="6087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617" name="Google Shape;1617;p195"/>
            <p:cNvSpPr txBox="1"/>
            <p:nvPr/>
          </p:nvSpPr>
          <p:spPr>
            <a:xfrm>
              <a:off x="6983825" y="2216600"/>
              <a:ext cx="1447200" cy="37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0.15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2" name="Google Shape;1622;p196"/>
          <p:cNvPicPr preferRelativeResize="0"/>
          <p:nvPr/>
        </p:nvPicPr>
        <p:blipFill rotWithShape="1">
          <a:blip r:embed="rId3">
            <a:alphaModFix/>
          </a:blip>
          <a:srcRect b="0" l="0" r="0" t="8592"/>
          <a:stretch/>
        </p:blipFill>
        <p:spPr>
          <a:xfrm>
            <a:off x="1668775" y="360375"/>
            <a:ext cx="5806449" cy="44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6" name="Shape 1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7" name="Google Shape;1627;p197"/>
          <p:cNvPicPr preferRelativeResize="0"/>
          <p:nvPr/>
        </p:nvPicPr>
        <p:blipFill rotWithShape="1">
          <a:blip r:embed="rId3">
            <a:alphaModFix/>
          </a:blip>
          <a:srcRect b="5982" l="0" r="0" t="7189"/>
          <a:stretch/>
        </p:blipFill>
        <p:spPr>
          <a:xfrm>
            <a:off x="1547813" y="471100"/>
            <a:ext cx="6048375" cy="420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p198"/>
          <p:cNvSpPr txBox="1"/>
          <p:nvPr>
            <p:ph idx="1" type="subTitle"/>
          </p:nvPr>
        </p:nvSpPr>
        <p:spPr>
          <a:xfrm>
            <a:off x="769350" y="1139150"/>
            <a:ext cx="47280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Ranks attributes based on their information gain with respect to the class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Information gain = reduction in entropy about the class</a:t>
            </a:r>
            <a:endParaRPr sz="2000"/>
          </a:p>
        </p:txBody>
      </p:sp>
      <p:sp>
        <p:nvSpPr>
          <p:cNvPr id="1633" name="Google Shape;1633;p198"/>
          <p:cNvSpPr txBox="1"/>
          <p:nvPr>
            <p:ph type="title"/>
          </p:nvPr>
        </p:nvSpPr>
        <p:spPr>
          <a:xfrm>
            <a:off x="713225" y="445025"/>
            <a:ext cx="69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Gain Attribute Evaluation</a:t>
            </a:r>
            <a:endParaRPr/>
          </a:p>
        </p:txBody>
      </p:sp>
      <p:grpSp>
        <p:nvGrpSpPr>
          <p:cNvPr id="1634" name="Google Shape;1634;p198"/>
          <p:cNvGrpSpPr/>
          <p:nvPr/>
        </p:nvGrpSpPr>
        <p:grpSpPr>
          <a:xfrm>
            <a:off x="5418866" y="1427980"/>
            <a:ext cx="3578445" cy="2441724"/>
            <a:chOff x="5418866" y="1427980"/>
            <a:chExt cx="3578445" cy="2441724"/>
          </a:xfrm>
        </p:grpSpPr>
        <p:grpSp>
          <p:nvGrpSpPr>
            <p:cNvPr id="1635" name="Google Shape;1635;p198"/>
            <p:cNvGrpSpPr/>
            <p:nvPr/>
          </p:nvGrpSpPr>
          <p:grpSpPr>
            <a:xfrm>
              <a:off x="5418866" y="1427980"/>
              <a:ext cx="3578445" cy="2441724"/>
              <a:chOff x="152400" y="152400"/>
              <a:chExt cx="6117000" cy="4173175"/>
            </a:xfrm>
          </p:grpSpPr>
          <p:pic>
            <p:nvPicPr>
              <p:cNvPr id="1636" name="Google Shape;1636;p198"/>
              <p:cNvPicPr preferRelativeResize="0"/>
              <p:nvPr/>
            </p:nvPicPr>
            <p:blipFill rotWithShape="1">
              <a:blip r:embed="rId3">
                <a:alphaModFix/>
              </a:blip>
              <a:srcRect b="12377" l="27886" r="1441" t="23725"/>
              <a:stretch/>
            </p:blipFill>
            <p:spPr>
              <a:xfrm>
                <a:off x="152400" y="152400"/>
                <a:ext cx="6116850" cy="4173175"/>
              </a:xfrm>
              <a:prstGeom prst="rect">
                <a:avLst/>
              </a:prstGeom>
              <a:noFill/>
              <a:ln cap="flat" cmpd="sng" w="19050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cxnSp>
            <p:nvCxnSpPr>
              <p:cNvPr id="1637" name="Google Shape;1637;p198"/>
              <p:cNvCxnSpPr>
                <a:stCxn id="1636" idx="1"/>
                <a:endCxn id="1636" idx="3"/>
              </p:cNvCxnSpPr>
              <p:nvPr/>
            </p:nvCxnSpPr>
            <p:spPr>
              <a:xfrm>
                <a:off x="152400" y="2238987"/>
                <a:ext cx="6117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638" name="Google Shape;1638;p198"/>
            <p:cNvSpPr txBox="1"/>
            <p:nvPr/>
          </p:nvSpPr>
          <p:spPr>
            <a:xfrm>
              <a:off x="6998150" y="2393850"/>
              <a:ext cx="1447200" cy="37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Cutoff value: 0.2</a:t>
              </a:r>
              <a:endParaRPr sz="1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3" name="Google Shape;1643;p199"/>
          <p:cNvPicPr preferRelativeResize="0"/>
          <p:nvPr/>
        </p:nvPicPr>
        <p:blipFill rotWithShape="1">
          <a:blip r:embed="rId3">
            <a:alphaModFix/>
          </a:blip>
          <a:srcRect b="0" l="0" r="0" t="8750"/>
          <a:stretch/>
        </p:blipFill>
        <p:spPr>
          <a:xfrm>
            <a:off x="1415475" y="364175"/>
            <a:ext cx="5806449" cy="44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" name="Google Shape;1648;p200"/>
          <p:cNvPicPr preferRelativeResize="0"/>
          <p:nvPr/>
        </p:nvPicPr>
        <p:blipFill rotWithShape="1">
          <a:blip r:embed="rId3">
            <a:alphaModFix/>
          </a:blip>
          <a:srcRect b="5583" l="0" r="0" t="7978"/>
          <a:stretch/>
        </p:blipFill>
        <p:spPr>
          <a:xfrm>
            <a:off x="1547800" y="480613"/>
            <a:ext cx="6048375" cy="418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4" name="Shape 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" name="Google Shape;1455;p174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56" name="Google Shape;1456;p174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457" name="Google Shape;1457;p174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</a:t>
            </a:r>
            <a:endParaRPr/>
          </a:p>
        </p:txBody>
      </p:sp>
      <p:sp>
        <p:nvSpPr>
          <p:cNvPr id="1458" name="Google Shape;1458;p174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Preparing the Dataset for Manipulation</a:t>
            </a:r>
            <a:endParaRPr/>
          </a:p>
        </p:txBody>
      </p:sp>
      <p:sp>
        <p:nvSpPr>
          <p:cNvPr id="1459" name="Google Shape;1459;p174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Relevance and Dataset Characteristics</a:t>
            </a:r>
            <a:endParaRPr/>
          </a:p>
        </p:txBody>
      </p:sp>
      <p:sp>
        <p:nvSpPr>
          <p:cNvPr id="1460" name="Google Shape;1460;p174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61" name="Google Shape;1461;p174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r>
              <a:rPr lang="en"/>
              <a:t> and Future Work</a:t>
            </a:r>
            <a:endParaRPr/>
          </a:p>
        </p:txBody>
      </p:sp>
      <p:sp>
        <p:nvSpPr>
          <p:cNvPr id="1462" name="Google Shape;1462;p174"/>
          <p:cNvSpPr txBox="1"/>
          <p:nvPr>
            <p:ph idx="7" type="subTitle"/>
          </p:nvPr>
        </p:nvSpPr>
        <p:spPr>
          <a:xfrm>
            <a:off x="1456500" y="3723950"/>
            <a:ext cx="28836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Manipulation</a:t>
            </a:r>
            <a:endParaRPr/>
          </a:p>
        </p:txBody>
      </p:sp>
      <p:sp>
        <p:nvSpPr>
          <p:cNvPr id="1463" name="Google Shape;1463;p174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Eliminating attributes and classification</a:t>
            </a:r>
            <a:endParaRPr/>
          </a:p>
        </p:txBody>
      </p:sp>
      <p:sp>
        <p:nvSpPr>
          <p:cNvPr id="1464" name="Google Shape;1464;p174"/>
          <p:cNvSpPr txBox="1"/>
          <p:nvPr>
            <p:ph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465" name="Google Shape;1465;p174"/>
          <p:cNvSpPr txBox="1"/>
          <p:nvPr>
            <p:ph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466" name="Google Shape;1466;p174"/>
          <p:cNvSpPr txBox="1"/>
          <p:nvPr>
            <p:ph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467" name="Google Shape;1467;p174"/>
          <p:cNvSpPr txBox="1"/>
          <p:nvPr>
            <p:ph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201"/>
          <p:cNvSpPr txBox="1"/>
          <p:nvPr>
            <p:ph idx="1" type="subTitle"/>
          </p:nvPr>
        </p:nvSpPr>
        <p:spPr>
          <a:xfrm>
            <a:off x="769350" y="1139150"/>
            <a:ext cx="4649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Evaluates the performance of a subset of attributes using J48 Decision Tree classifier</a:t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2000">
                <a:solidFill>
                  <a:schemeClr val="dk1"/>
                </a:solidFill>
              </a:rPr>
              <a:t>Direct measure of the impact of selected attributes on model performance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654" name="Google Shape;1654;p201"/>
          <p:cNvSpPr txBox="1"/>
          <p:nvPr>
            <p:ph type="title"/>
          </p:nvPr>
        </p:nvSpPr>
        <p:spPr>
          <a:xfrm>
            <a:off x="713225" y="445025"/>
            <a:ext cx="690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Wrapper Subset Evaluation</a:t>
            </a:r>
            <a:endParaRPr/>
          </a:p>
        </p:txBody>
      </p:sp>
      <p:pic>
        <p:nvPicPr>
          <p:cNvPr id="1655" name="Google Shape;1655;p201"/>
          <p:cNvPicPr preferRelativeResize="0"/>
          <p:nvPr/>
        </p:nvPicPr>
        <p:blipFill rotWithShape="1">
          <a:blip r:embed="rId3">
            <a:alphaModFix/>
          </a:blip>
          <a:srcRect b="11793" l="28043" r="18213" t="39616"/>
          <a:stretch/>
        </p:blipFill>
        <p:spPr>
          <a:xfrm>
            <a:off x="5418875" y="1427975"/>
            <a:ext cx="3578426" cy="2441725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9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202"/>
          <p:cNvPicPr preferRelativeResize="0"/>
          <p:nvPr/>
        </p:nvPicPr>
        <p:blipFill rotWithShape="1">
          <a:blip r:embed="rId3">
            <a:alphaModFix/>
          </a:blip>
          <a:srcRect b="0" l="0" r="0" t="9222"/>
          <a:stretch/>
        </p:blipFill>
        <p:spPr>
          <a:xfrm>
            <a:off x="1668775" y="375475"/>
            <a:ext cx="5806449" cy="439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4" name="Shape 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5" name="Google Shape;1665;p203"/>
          <p:cNvPicPr preferRelativeResize="0"/>
          <p:nvPr/>
        </p:nvPicPr>
        <p:blipFill rotWithShape="1">
          <a:blip r:embed="rId3">
            <a:alphaModFix/>
          </a:blip>
          <a:srcRect b="6083" l="0" r="0" t="7500"/>
          <a:stretch/>
        </p:blipFill>
        <p:spPr>
          <a:xfrm>
            <a:off x="1547813" y="481000"/>
            <a:ext cx="6048375" cy="41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Google Shape;1670;p204"/>
          <p:cNvSpPr txBox="1"/>
          <p:nvPr>
            <p:ph idx="4294967295" type="subTitle"/>
          </p:nvPr>
        </p:nvSpPr>
        <p:spPr>
          <a:xfrm>
            <a:off x="865675" y="1278275"/>
            <a:ext cx="69768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Decision Tree (J48): Uses rules to classify data by approximating a sine curve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Quadratic Discriminant Analysis (QDA): Generates a quadratic boundary by fitting Gaussian densities to classes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Logistic Regression: Utilizes a Bernoulli </a:t>
            </a:r>
            <a:r>
              <a:rPr lang="en" sz="1300"/>
              <a:t>distribution</a:t>
            </a:r>
            <a:r>
              <a:rPr lang="en" sz="1300"/>
              <a:t> to predicts probabilities for binary outcomes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Support Vector Classifier (SVC): Finds optimal “hyperplane” for data (the decision boundary that maximizes the distance between the closest data points of two </a:t>
            </a:r>
            <a:r>
              <a:rPr lang="en" sz="1300"/>
              <a:t>attributes</a:t>
            </a:r>
            <a:r>
              <a:rPr lang="en" sz="1300"/>
              <a:t>)</a:t>
            </a:r>
            <a:endParaRPr sz="1300"/>
          </a:p>
        </p:txBody>
      </p:sp>
      <p:sp>
        <p:nvSpPr>
          <p:cNvPr id="1671" name="Google Shape;1671;p204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Classifier Models</a:t>
            </a:r>
            <a:endParaRPr/>
          </a:p>
        </p:txBody>
      </p:sp>
      <p:sp>
        <p:nvSpPr>
          <p:cNvPr id="1672" name="Google Shape;1672;p204"/>
          <p:cNvSpPr txBox="1"/>
          <p:nvPr/>
        </p:nvSpPr>
        <p:spPr>
          <a:xfrm>
            <a:off x="1017750" y="3781325"/>
            <a:ext cx="6824700" cy="10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Models were </a:t>
            </a: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trained using scikit-learn</a:t>
            </a: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stored with pickle</a:t>
            </a:r>
            <a:r>
              <a:rPr lang="en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library serialization</a:t>
            </a:r>
            <a:endParaRPr sz="16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6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7" name="Google Shape;1677;p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250" y="1395500"/>
            <a:ext cx="7141500" cy="23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8" name="Google Shape;1678;p205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Hyperplane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20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 of Models</a:t>
            </a:r>
            <a:endParaRPr/>
          </a:p>
        </p:txBody>
      </p:sp>
      <p:graphicFrame>
        <p:nvGraphicFramePr>
          <p:cNvPr id="1684" name="Google Shape;1684;p206"/>
          <p:cNvGraphicFramePr/>
          <p:nvPr/>
        </p:nvGraphicFramePr>
        <p:xfrm>
          <a:off x="952475" y="1261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{4D83C82D-E8B9-4E7F-90EF-9760861C6BBE}</a:tableStyleId>
              </a:tblPr>
              <a:tblGrid>
                <a:gridCol w="2413000"/>
                <a:gridCol w="2346450"/>
                <a:gridCol w="24795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Model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Strengths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Weaknesses</a:t>
                      </a:r>
                      <a:endParaRPr b="1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J48 Decision Tree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Easy to use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Prone to overfitting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Logistic Regression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Good for binary classification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Struggles with non-linear relationships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SVC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Handles complex data well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Very slow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QDA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Works well with 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nonlinear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</a:t>
                      </a: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relationships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Sensitive to dataset size</a:t>
                      </a:r>
                      <a:endParaRPr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8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9" name="Google Shape;1689;p207"/>
          <p:cNvPicPr preferRelativeResize="0"/>
          <p:nvPr/>
        </p:nvPicPr>
        <p:blipFill rotWithShape="1">
          <a:blip r:embed="rId3">
            <a:alphaModFix/>
          </a:blip>
          <a:srcRect b="2676" l="0" r="0" t="7516"/>
          <a:stretch/>
        </p:blipFill>
        <p:spPr>
          <a:xfrm>
            <a:off x="1664575" y="613413"/>
            <a:ext cx="5814850" cy="3916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3" name="Shape 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4" name="Google Shape;1694;p208"/>
          <p:cNvPicPr preferRelativeResize="0"/>
          <p:nvPr/>
        </p:nvPicPr>
        <p:blipFill rotWithShape="1">
          <a:blip r:embed="rId3">
            <a:alphaModFix/>
          </a:blip>
          <a:srcRect b="2086" l="0" r="0" t="7177"/>
          <a:stretch/>
        </p:blipFill>
        <p:spPr>
          <a:xfrm>
            <a:off x="1680125" y="603862"/>
            <a:ext cx="5783750" cy="39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9" name="Google Shape;1699;p209"/>
          <p:cNvPicPr preferRelativeResize="0"/>
          <p:nvPr/>
        </p:nvPicPr>
        <p:blipFill rotWithShape="1">
          <a:blip r:embed="rId3">
            <a:alphaModFix/>
          </a:blip>
          <a:srcRect b="2253" l="0" r="0" t="6861"/>
          <a:stretch/>
        </p:blipFill>
        <p:spPr>
          <a:xfrm>
            <a:off x="1660500" y="587075"/>
            <a:ext cx="5823000" cy="3969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3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4" name="Google Shape;1704;p210"/>
          <p:cNvPicPr preferRelativeResize="0"/>
          <p:nvPr/>
        </p:nvPicPr>
        <p:blipFill rotWithShape="1">
          <a:blip r:embed="rId3">
            <a:alphaModFix/>
          </a:blip>
          <a:srcRect b="3028" l="0" r="0" t="6555"/>
          <a:stretch/>
        </p:blipFill>
        <p:spPr>
          <a:xfrm>
            <a:off x="1698550" y="623188"/>
            <a:ext cx="5746900" cy="3897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" name="Google Shape;1472;p175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73" name="Google Shape;1473;p175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endParaRPr/>
          </a:p>
        </p:txBody>
      </p:sp>
      <p:pic>
        <p:nvPicPr>
          <p:cNvPr id="1474" name="Google Shape;1474;p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025" y="1557735"/>
            <a:ext cx="2704050" cy="2028025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8" name="Shape 1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" name="Google Shape;1709;p211"/>
          <p:cNvSpPr txBox="1"/>
          <p:nvPr>
            <p:ph type="title"/>
          </p:nvPr>
        </p:nvSpPr>
        <p:spPr>
          <a:xfrm>
            <a:off x="4367276" y="2451025"/>
            <a:ext cx="41748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710" name="Google Shape;1710;p211"/>
          <p:cNvSpPr txBox="1"/>
          <p:nvPr>
            <p:ph idx="2" type="title"/>
          </p:nvPr>
        </p:nvSpPr>
        <p:spPr>
          <a:xfrm>
            <a:off x="4344475" y="1583475"/>
            <a:ext cx="1674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711" name="Google Shape;1711;p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700" y="841575"/>
            <a:ext cx="2768276" cy="3460349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212"/>
          <p:cNvSpPr txBox="1"/>
          <p:nvPr>
            <p:ph idx="4294967295" type="title"/>
          </p:nvPr>
        </p:nvSpPr>
        <p:spPr>
          <a:xfrm>
            <a:off x="454525" y="4298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Results</a:t>
            </a:r>
            <a:endParaRPr/>
          </a:p>
        </p:txBody>
      </p:sp>
      <p:pic>
        <p:nvPicPr>
          <p:cNvPr id="1717" name="Google Shape;1717;p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838" y="1124475"/>
            <a:ext cx="8152326" cy="30056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18" name="Google Shape;1718;p212"/>
          <p:cNvSpPr txBox="1"/>
          <p:nvPr/>
        </p:nvSpPr>
        <p:spPr>
          <a:xfrm>
            <a:off x="1135350" y="4182225"/>
            <a:ext cx="6873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(SVC) with CorrelationAttributeEval performed the best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2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213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Area Results</a:t>
            </a:r>
            <a:endParaRPr/>
          </a:p>
        </p:txBody>
      </p:sp>
      <p:sp>
        <p:nvSpPr>
          <p:cNvPr id="1724" name="Google Shape;1724;p213"/>
          <p:cNvSpPr txBox="1"/>
          <p:nvPr/>
        </p:nvSpPr>
        <p:spPr>
          <a:xfrm>
            <a:off x="1135350" y="4182225"/>
            <a:ext cx="68733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Support Vector Classifier (SVC) with GainRatioAttributeEval performed the best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25" name="Google Shape;1725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963" y="1141900"/>
            <a:ext cx="7748075" cy="28597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9" name="Shape 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" name="Google Shape;1730;p214"/>
          <p:cNvSpPr txBox="1"/>
          <p:nvPr>
            <p:ph idx="4294967295" type="title"/>
          </p:nvPr>
        </p:nvSpPr>
        <p:spPr>
          <a:xfrm>
            <a:off x="631875" y="477575"/>
            <a:ext cx="80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for Chosen Model (SVC + Correlation)</a:t>
            </a:r>
            <a:endParaRPr/>
          </a:p>
        </p:txBody>
      </p:sp>
      <p:pic>
        <p:nvPicPr>
          <p:cNvPr id="1731" name="Google Shape;1731;p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037" y="1246125"/>
            <a:ext cx="7745926" cy="31351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p215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737" name="Google Shape;1737;p215"/>
          <p:cNvSpPr txBox="1"/>
          <p:nvPr>
            <p:ph idx="1" type="subTitle"/>
          </p:nvPr>
        </p:nvSpPr>
        <p:spPr>
          <a:xfrm>
            <a:off x="865675" y="1278275"/>
            <a:ext cx="7384800" cy="32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Using Correlation as a selection algorithm could overlook attributes that might have high correlation when combined with other attributes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Exploring alternative attribute selection algorithms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Experimenting with different </a:t>
            </a:r>
            <a:r>
              <a:rPr lang="en" sz="1800"/>
              <a:t>classifier</a:t>
            </a:r>
            <a:r>
              <a:rPr lang="en" sz="1800"/>
              <a:t> models (e.g. Random Forest, Gradient Boosting)</a:t>
            </a:r>
            <a:endParaRPr sz="18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p216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743" name="Google Shape;1743;p216"/>
          <p:cNvSpPr txBox="1"/>
          <p:nvPr>
            <p:ph idx="4294967295" type="subTitle"/>
          </p:nvPr>
        </p:nvSpPr>
        <p:spPr>
          <a:xfrm>
            <a:off x="850450" y="1133700"/>
            <a:ext cx="8389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Blythe, V.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https://dribbble.com/shots/14323122-Mushrooms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Brandenburg, W. E., &amp; Ward, K. J. (2018, July 31).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 poisoning epidemiology in the United States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National Library of Medicine. Retrieved October 23, 2024, from https://doi.org/10.1080/00275514.2018.1479561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Colors, C.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Glowing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https://dribbble.com/shots/22519055-Glowing-Mushrooms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DecisionTreeClassifier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https://scikit-learn.org/stable/modules/generated/sklearn.tree.DecisionTreeClassifier.html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1.4. Support Vector Machines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https://scikit-learn.org/1.5/modules/svm.html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Lillo, W.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Isometric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https://dribbble.com/shots/20837558-Isometric-Mushrooms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LogisticRegression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https://scikit-learn.org/1.5/modules/generated/sklearn.linear_model.LogisticRegression.html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p217"/>
          <p:cNvSpPr txBox="1"/>
          <p:nvPr>
            <p:ph idx="4294967295"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749" name="Google Shape;1749;p217"/>
          <p:cNvSpPr txBox="1"/>
          <p:nvPr>
            <p:ph idx="4294967295" type="subTitle"/>
          </p:nvPr>
        </p:nvSpPr>
        <p:spPr>
          <a:xfrm>
            <a:off x="850450" y="1133700"/>
            <a:ext cx="8389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Miminoshvili, A.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https://dribbble.com/shots/3641736-Mushrooms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MKL47.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Mushrooms set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https://dribbble.com/shots/23206484-Mushrooms-set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Package weka.attributeSelection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Weka Documentation. Retrieved October 22, 2024, from https://weka.sourceforge.io/doc.dev/weka/attributeSelection/package-summary.html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QuadraticDiscriminantAnalysis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scikit-learn. Retrieved October 22, 2024, from https://scikit-learn.org/stable/modules/generated/sklearn.discriminant_analysis.QuadraticDiscriminantAnalysis.html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Schultz, P. (n.d.). </a:t>
            </a: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Mushroom Pattern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[Image]. Dribbble. https://dribbble.com/shots/5709006-Mushroom-Pattern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Wild Mushrooms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(n.d.). The Blue Ridge Poison Center. Retrieved October 23, 2024, from https://med.virginia.edu/brpc/wp-content/uploads/sites/274/2015/10/Mushrooms.pdf</a:t>
            </a:r>
            <a:endParaRPr>
              <a:solidFill>
                <a:schemeClr val="dk1"/>
              </a:solidFill>
            </a:endParaRPr>
          </a:p>
          <a:p>
            <a:pPr indent="-4762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218"/>
          <p:cNvSpPr txBox="1"/>
          <p:nvPr>
            <p:ph type="title"/>
          </p:nvPr>
        </p:nvSpPr>
        <p:spPr>
          <a:xfrm>
            <a:off x="1969375" y="2034150"/>
            <a:ext cx="50841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p176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Project Goal</a:t>
            </a:r>
            <a:endParaRPr sz="3200"/>
          </a:p>
        </p:txBody>
      </p:sp>
      <p:sp>
        <p:nvSpPr>
          <p:cNvPr id="1480" name="Google Shape;1480;p176"/>
          <p:cNvSpPr txBox="1"/>
          <p:nvPr>
            <p:ph idx="1" type="body"/>
          </p:nvPr>
        </p:nvSpPr>
        <p:spPr>
          <a:xfrm>
            <a:off x="713250" y="1140710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Develop a binary classification model for mushrooms</a:t>
            </a:r>
            <a:endParaRPr sz="13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Predict if mushrooms are edible or poisonous based on physical attributes</a:t>
            </a:r>
            <a:endParaRPr sz="13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-"/>
            </a:pPr>
            <a:r>
              <a:rPr lang="en" sz="1300">
                <a:solidFill>
                  <a:schemeClr val="dk1"/>
                </a:solidFill>
              </a:rPr>
              <a:t>Ensure public safety through accurate classification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1481" name="Google Shape;1481;p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268" y="2751950"/>
            <a:ext cx="2395452" cy="1796601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5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p177"/>
          <p:cNvSpPr txBox="1"/>
          <p:nvPr>
            <p:ph idx="1" type="subTitle"/>
          </p:nvPr>
        </p:nvSpPr>
        <p:spPr>
          <a:xfrm>
            <a:off x="713225" y="1381800"/>
            <a:ext cx="46764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Mushrooms are a section of a fungus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Toxins used to prevent consumption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/>
              <a:t>No </a:t>
            </a:r>
            <a:r>
              <a:rPr lang="en"/>
              <a:t>simple guidelines to identify mushrooms as poisonous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Difference between edible and poisonous mushrooms are </a:t>
            </a:r>
            <a:r>
              <a:rPr b="1" lang="en"/>
              <a:t>extremely slight</a:t>
            </a:r>
            <a:endParaRPr b="1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Experienced mycologists make mistakes</a:t>
            </a:r>
            <a:endParaRPr/>
          </a:p>
        </p:txBody>
      </p:sp>
      <p:sp>
        <p:nvSpPr>
          <p:cNvPr id="1487" name="Google Shape;1487;p177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Mushroom Overview</a:t>
            </a:r>
            <a:endParaRPr/>
          </a:p>
        </p:txBody>
      </p:sp>
      <p:pic>
        <p:nvPicPr>
          <p:cNvPr id="1488" name="Google Shape;1488;p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9434" y="1381790"/>
            <a:ext cx="3173192" cy="23799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178"/>
          <p:cNvSpPr txBox="1"/>
          <p:nvPr>
            <p:ph idx="1" type="subTitle"/>
          </p:nvPr>
        </p:nvSpPr>
        <p:spPr>
          <a:xfrm>
            <a:off x="865675" y="1278275"/>
            <a:ext cx="70605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Folklore has created many false truths about mushrooms: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Poisonous mushrooms always have bright and flashy colors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Snails, insects, or other animals won’t eat poisonous mushrooms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/>
              <a:t>Myth</a:t>
            </a:r>
            <a:r>
              <a:rPr lang="en"/>
              <a:t>: Toxic mushrooms smell and taste horrible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/>
              <a:t>Myth</a:t>
            </a:r>
            <a:r>
              <a:rPr lang="en"/>
              <a:t>: Any mushroom becomes safe if cooked/processed enough</a:t>
            </a:r>
            <a:endParaRPr/>
          </a:p>
        </p:txBody>
      </p:sp>
      <p:sp>
        <p:nvSpPr>
          <p:cNvPr id="1494" name="Google Shape;1494;p178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Myths</a:t>
            </a:r>
            <a:endParaRPr/>
          </a:p>
        </p:txBody>
      </p:sp>
      <p:pic>
        <p:nvPicPr>
          <p:cNvPr id="1495" name="Google Shape;1495;p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1275" y="3104153"/>
            <a:ext cx="2081451" cy="1565001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179"/>
          <p:cNvSpPr txBox="1"/>
          <p:nvPr>
            <p:ph idx="1" type="subTitle"/>
          </p:nvPr>
        </p:nvSpPr>
        <p:spPr>
          <a:xfrm>
            <a:off x="1041750" y="1196975"/>
            <a:ext cx="70605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500"/>
              <a:t>There are around </a:t>
            </a:r>
            <a:r>
              <a:rPr b="1" lang="en" sz="2500"/>
              <a:t>7,428</a:t>
            </a:r>
            <a:r>
              <a:rPr lang="en" sz="2500"/>
              <a:t> cases of exposure to toxic mushrooms, mostly by ingestion, each year.</a:t>
            </a:r>
            <a:endParaRPr sz="2500"/>
          </a:p>
        </p:txBody>
      </p:sp>
      <p:sp>
        <p:nvSpPr>
          <p:cNvPr id="1501" name="Google Shape;1501;p17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</a:t>
            </a:r>
            <a:endParaRPr/>
          </a:p>
        </p:txBody>
      </p:sp>
      <p:pic>
        <p:nvPicPr>
          <p:cNvPr id="1502" name="Google Shape;1502;p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075" y="2724925"/>
            <a:ext cx="2423848" cy="1817874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6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180"/>
          <p:cNvSpPr txBox="1"/>
          <p:nvPr>
            <p:ph type="title"/>
          </p:nvPr>
        </p:nvSpPr>
        <p:spPr>
          <a:xfrm>
            <a:off x="205225" y="2451025"/>
            <a:ext cx="5187600" cy="8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508" name="Google Shape;1508;p180"/>
          <p:cNvSpPr txBox="1"/>
          <p:nvPr>
            <p:ph idx="2" type="title"/>
          </p:nvPr>
        </p:nvSpPr>
        <p:spPr>
          <a:xfrm>
            <a:off x="3741925" y="1583468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509" name="Google Shape;1509;p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900" y="1330828"/>
            <a:ext cx="2481850" cy="248185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